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  <p:sldMasterId id="2147483661" r:id="rId2"/>
  </p:sldMasterIdLst>
  <p:notesMasterIdLst>
    <p:notesMasterId r:id="rId14"/>
  </p:notesMasterIdLst>
  <p:handoutMasterIdLst>
    <p:handoutMasterId r:id="rId15"/>
  </p:handoutMasterIdLst>
  <p:sldIdLst>
    <p:sldId id="273" r:id="rId3"/>
    <p:sldId id="291" r:id="rId4"/>
    <p:sldId id="276" r:id="rId5"/>
    <p:sldId id="293" r:id="rId6"/>
    <p:sldId id="288" r:id="rId7"/>
    <p:sldId id="286" r:id="rId8"/>
    <p:sldId id="281" r:id="rId9"/>
    <p:sldId id="295" r:id="rId10"/>
    <p:sldId id="284" r:id="rId11"/>
    <p:sldId id="292" r:id="rId12"/>
    <p:sldId id="282" r:id="rId13"/>
  </p:sldIdLst>
  <p:sldSz cx="9144000" cy="6858000" type="screen4x3"/>
  <p:notesSz cx="6797675" cy="992663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79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abio leoni" initials="mb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66"/>
    <a:srgbClr val="FF0000"/>
    <a:srgbClr val="FFFFFF"/>
    <a:srgbClr val="EAEAEA"/>
    <a:srgbClr val="DDDDDD"/>
    <a:srgbClr val="3366FF"/>
    <a:srgbClr val="0099FF"/>
    <a:srgbClr val="E7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21" autoAdjust="0"/>
    <p:restoredTop sz="86433" autoAdjust="0"/>
  </p:normalViewPr>
  <p:slideViewPr>
    <p:cSldViewPr>
      <p:cViewPr varScale="1">
        <p:scale>
          <a:sx n="82" d="100"/>
          <a:sy n="82" d="100"/>
        </p:scale>
        <p:origin x="1603" y="72"/>
      </p:cViewPr>
      <p:guideLst>
        <p:guide orient="horz" pos="799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5" d="100"/>
        <a:sy n="175" d="100"/>
      </p:scale>
      <p:origin x="0" y="0"/>
    </p:cViewPr>
  </p:sorterViewPr>
  <p:notesViewPr>
    <p:cSldViewPr>
      <p:cViewPr>
        <p:scale>
          <a:sx n="98" d="100"/>
          <a:sy n="98" d="100"/>
        </p:scale>
        <p:origin x="-798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4E251A9-C214-4C15-BD1E-694B0FA838C2}" type="datetimeFigureOut">
              <a:rPr lang="it-IT"/>
              <a:pPr>
                <a:defRPr/>
              </a:pPr>
              <a:t>19/05/2026</a:t>
            </a:fld>
            <a:endParaRPr lang="it-IT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CA963A1-AE76-44EF-BD21-0AF6D9F5547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43419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Aft>
                <a:spcPct val="0"/>
              </a:spcAft>
              <a:buClrTx/>
              <a:buSzTx/>
              <a:buFontTx/>
              <a:buNone/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Aft>
                <a:spcPct val="0"/>
              </a:spcAft>
              <a:buClrTx/>
              <a:buSzTx/>
              <a:buFontTx/>
              <a:buNone/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710"/>
            <a:ext cx="5438775" cy="446651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Aft>
                <a:spcPct val="0"/>
              </a:spcAft>
              <a:buClrTx/>
              <a:buSzTx/>
              <a:buFontTx/>
              <a:buNone/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Aft>
                <a:spcPct val="0"/>
              </a:spcAft>
              <a:buClrTx/>
              <a:buSzTx/>
              <a:buFontTx/>
              <a:buNone/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AF0F4E6A-E051-44C0-809D-E67EFD7FD4C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33143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2530" name="Segnaposto note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276225" indent="-6350" algn="just">
              <a:lnSpc>
                <a:spcPct val="90000"/>
              </a:lnSpc>
              <a:spcAft>
                <a:spcPct val="60000"/>
              </a:spcAft>
              <a:buClr>
                <a:srgbClr val="222268"/>
              </a:buClr>
              <a:buSzPct val="120000"/>
              <a:buFont typeface="Georgia" pitchFamily="18" charset="0"/>
              <a:buNone/>
            </a:pPr>
            <a:r>
              <a:rPr lang="it-IT" sz="1200" dirty="0">
                <a:solidFill>
                  <a:srgbClr val="000000"/>
                </a:solidFill>
              </a:rPr>
              <a:t>Considerate le età dei bambini, si alternano momenti con attività di movimento e attività tranquille, guidate e libere.</a:t>
            </a:r>
          </a:p>
          <a:p>
            <a:pPr indent="-182563" eaLnBrk="1" hangingPunct="1">
              <a:buClr>
                <a:srgbClr val="222268"/>
              </a:buClr>
            </a:pPr>
            <a:endParaRPr lang="it-IT" u="sng" dirty="0">
              <a:solidFill>
                <a:srgbClr val="404040"/>
              </a:solidFill>
              <a:ea typeface="ＭＳ Ｐゴシック"/>
            </a:endParaRPr>
          </a:p>
          <a:p>
            <a:pPr indent="-182563" eaLnBrk="1" hangingPunct="1">
              <a:buClr>
                <a:srgbClr val="222268"/>
              </a:buClr>
            </a:pPr>
            <a:endParaRPr lang="it-IT" u="sng" dirty="0">
              <a:solidFill>
                <a:srgbClr val="404040"/>
              </a:solidFill>
              <a:ea typeface="ＭＳ Ｐゴシック"/>
            </a:endParaRPr>
          </a:p>
        </p:txBody>
      </p:sp>
      <p:sp>
        <p:nvSpPr>
          <p:cNvPr id="22531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95D7575-7CA4-4C1B-A4DE-E18A98A97943}" type="slidenum">
              <a:rPr lang="it-IT" smtClean="0">
                <a:ea typeface="ＭＳ Ｐゴシック"/>
                <a:cs typeface="ＭＳ Ｐゴシック"/>
              </a:rPr>
              <a:pPr/>
              <a:t>0</a:t>
            </a:fld>
            <a:endParaRPr lang="it-IT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302522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2530" name="Segnaposto note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276225" indent="-6350" algn="just">
              <a:lnSpc>
                <a:spcPct val="90000"/>
              </a:lnSpc>
              <a:spcAft>
                <a:spcPct val="60000"/>
              </a:spcAft>
              <a:buClr>
                <a:srgbClr val="222268"/>
              </a:buClr>
              <a:buSzPct val="120000"/>
              <a:buFont typeface="Georgia" pitchFamily="18" charset="0"/>
              <a:buNone/>
            </a:pPr>
            <a:r>
              <a:rPr lang="it-IT" sz="1200" dirty="0">
                <a:solidFill>
                  <a:srgbClr val="000000"/>
                </a:solidFill>
              </a:rPr>
              <a:t>Considerate le età dei bambini, si alternano momenti con attività di movimento e attività tranquille, guidate e libere.</a:t>
            </a:r>
          </a:p>
          <a:p>
            <a:pPr indent="-182563" eaLnBrk="1" hangingPunct="1">
              <a:buClr>
                <a:srgbClr val="222268"/>
              </a:buClr>
            </a:pPr>
            <a:endParaRPr lang="it-IT" u="sng" dirty="0">
              <a:solidFill>
                <a:srgbClr val="404040"/>
              </a:solidFill>
              <a:ea typeface="ＭＳ Ｐゴシック"/>
            </a:endParaRPr>
          </a:p>
          <a:p>
            <a:pPr indent="-182563" eaLnBrk="1" hangingPunct="1">
              <a:buClr>
                <a:srgbClr val="222268"/>
              </a:buClr>
            </a:pPr>
            <a:endParaRPr lang="it-IT" u="sng" dirty="0">
              <a:solidFill>
                <a:srgbClr val="404040"/>
              </a:solidFill>
              <a:ea typeface="ＭＳ Ｐゴシック"/>
            </a:endParaRPr>
          </a:p>
        </p:txBody>
      </p:sp>
      <p:sp>
        <p:nvSpPr>
          <p:cNvPr id="22531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95D7575-7CA4-4C1B-A4DE-E18A98A97943}" type="slidenum">
              <a:rPr lang="it-IT" smtClean="0">
                <a:ea typeface="ＭＳ Ｐゴシック"/>
                <a:cs typeface="ＭＳ Ｐゴシック"/>
              </a:rPr>
              <a:pPr/>
              <a:t>9</a:t>
            </a:fld>
            <a:endParaRPr lang="it-IT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302522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0F4E6A-E051-44C0-809D-E67EFD7FD4C6}" type="slidenum">
              <a:rPr lang="it-IT" smtClean="0"/>
              <a:pPr>
                <a:defRPr/>
              </a:pPr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24400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2530" name="Segnaposto note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276225" indent="-6350" algn="just">
              <a:lnSpc>
                <a:spcPct val="90000"/>
              </a:lnSpc>
              <a:spcAft>
                <a:spcPct val="60000"/>
              </a:spcAft>
              <a:buClr>
                <a:srgbClr val="222268"/>
              </a:buClr>
              <a:buSzPct val="120000"/>
              <a:buFont typeface="Georgia" pitchFamily="18" charset="0"/>
              <a:buNone/>
            </a:pPr>
            <a:r>
              <a:rPr lang="it-IT" sz="1200" dirty="0">
                <a:solidFill>
                  <a:srgbClr val="000000"/>
                </a:solidFill>
              </a:rPr>
              <a:t>Considerate le età dei bambini, si alternano momenti con attività di movimento e attività tranquille, guidate e libere.</a:t>
            </a:r>
          </a:p>
          <a:p>
            <a:pPr indent="-182563" eaLnBrk="1" hangingPunct="1">
              <a:buClr>
                <a:srgbClr val="222268"/>
              </a:buClr>
            </a:pPr>
            <a:endParaRPr lang="it-IT" u="sng" dirty="0">
              <a:solidFill>
                <a:srgbClr val="404040"/>
              </a:solidFill>
              <a:ea typeface="ＭＳ Ｐゴシック"/>
            </a:endParaRPr>
          </a:p>
          <a:p>
            <a:pPr indent="-182563" eaLnBrk="1" hangingPunct="1">
              <a:buClr>
                <a:srgbClr val="222268"/>
              </a:buClr>
            </a:pPr>
            <a:endParaRPr lang="it-IT" u="sng" dirty="0">
              <a:solidFill>
                <a:srgbClr val="404040"/>
              </a:solidFill>
              <a:ea typeface="ＭＳ Ｐゴシック"/>
            </a:endParaRPr>
          </a:p>
        </p:txBody>
      </p:sp>
      <p:sp>
        <p:nvSpPr>
          <p:cNvPr id="22531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95D7575-7CA4-4C1B-A4DE-E18A98A97943}" type="slidenum">
              <a:rPr lang="it-IT" smtClean="0">
                <a:ea typeface="ＭＳ Ｐゴシック"/>
                <a:cs typeface="ＭＳ Ｐゴシック"/>
              </a:rPr>
              <a:pPr/>
              <a:t>1</a:t>
            </a:fld>
            <a:endParaRPr lang="it-IT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302522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8674" name="Segnaposto note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ea typeface="ＭＳ Ｐゴシック"/>
            </a:endParaRPr>
          </a:p>
        </p:txBody>
      </p:sp>
      <p:sp>
        <p:nvSpPr>
          <p:cNvPr id="28675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C9EDD8A-647C-4523-B85E-780F654AB71F}" type="slidenum">
              <a:rPr lang="it-IT" smtClean="0">
                <a:ea typeface="ＭＳ Ｐゴシック"/>
                <a:cs typeface="ＭＳ Ｐゴシック"/>
              </a:rPr>
              <a:pPr/>
              <a:t>2</a:t>
            </a:fld>
            <a:endParaRPr lang="it-IT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725898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2530" name="Segnaposto note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276225" indent="-6350" algn="just">
              <a:lnSpc>
                <a:spcPct val="90000"/>
              </a:lnSpc>
              <a:spcAft>
                <a:spcPct val="60000"/>
              </a:spcAft>
              <a:buClr>
                <a:srgbClr val="222268"/>
              </a:buClr>
              <a:buSzPct val="120000"/>
              <a:buFont typeface="Georgia" pitchFamily="18" charset="0"/>
              <a:buNone/>
            </a:pPr>
            <a:r>
              <a:rPr lang="it-IT" sz="1200" dirty="0">
                <a:solidFill>
                  <a:srgbClr val="000000"/>
                </a:solidFill>
              </a:rPr>
              <a:t>Considerate le età dei bambini, si alternano momenti con attività di movimento e attività tranquille, guidate e libere.</a:t>
            </a:r>
          </a:p>
          <a:p>
            <a:pPr indent="-182563" eaLnBrk="1" hangingPunct="1">
              <a:buClr>
                <a:srgbClr val="222268"/>
              </a:buClr>
            </a:pPr>
            <a:endParaRPr lang="it-IT" u="sng" dirty="0">
              <a:solidFill>
                <a:srgbClr val="404040"/>
              </a:solidFill>
              <a:ea typeface="ＭＳ Ｐゴシック"/>
            </a:endParaRPr>
          </a:p>
          <a:p>
            <a:pPr indent="-182563" eaLnBrk="1" hangingPunct="1">
              <a:buClr>
                <a:srgbClr val="222268"/>
              </a:buClr>
            </a:pPr>
            <a:endParaRPr lang="it-IT" u="sng" dirty="0">
              <a:solidFill>
                <a:srgbClr val="404040"/>
              </a:solidFill>
              <a:ea typeface="ＭＳ Ｐゴシック"/>
            </a:endParaRPr>
          </a:p>
        </p:txBody>
      </p:sp>
      <p:sp>
        <p:nvSpPr>
          <p:cNvPr id="22531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95D7575-7CA4-4C1B-A4DE-E18A98A97943}" type="slidenum">
              <a:rPr lang="it-IT" smtClean="0">
                <a:ea typeface="ＭＳ Ｐゴシック"/>
                <a:cs typeface="ＭＳ Ｐゴシック"/>
              </a:rPr>
              <a:pPr/>
              <a:t>3</a:t>
            </a:fld>
            <a:endParaRPr lang="it-IT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302522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2530" name="Segnaposto note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276225" indent="-6350" algn="just">
              <a:lnSpc>
                <a:spcPct val="90000"/>
              </a:lnSpc>
              <a:spcAft>
                <a:spcPct val="60000"/>
              </a:spcAft>
              <a:buClr>
                <a:srgbClr val="222268"/>
              </a:buClr>
              <a:buSzPct val="120000"/>
              <a:buFont typeface="Georgia" pitchFamily="18" charset="0"/>
              <a:buNone/>
            </a:pPr>
            <a:r>
              <a:rPr lang="it-IT" sz="1200" dirty="0">
                <a:solidFill>
                  <a:srgbClr val="000000"/>
                </a:solidFill>
              </a:rPr>
              <a:t>Considerate le età dei bambini, si alternano momenti con attività di movimento e attività tranquille, guidate e libere.</a:t>
            </a:r>
          </a:p>
          <a:p>
            <a:pPr indent="-182563" eaLnBrk="1" hangingPunct="1">
              <a:buClr>
                <a:srgbClr val="222268"/>
              </a:buClr>
            </a:pPr>
            <a:endParaRPr lang="it-IT" u="sng" dirty="0">
              <a:solidFill>
                <a:srgbClr val="404040"/>
              </a:solidFill>
              <a:ea typeface="ＭＳ Ｐゴシック"/>
            </a:endParaRPr>
          </a:p>
          <a:p>
            <a:pPr indent="-182563" eaLnBrk="1" hangingPunct="1">
              <a:buClr>
                <a:srgbClr val="222268"/>
              </a:buClr>
            </a:pPr>
            <a:endParaRPr lang="it-IT" u="sng" dirty="0">
              <a:solidFill>
                <a:srgbClr val="404040"/>
              </a:solidFill>
              <a:ea typeface="ＭＳ Ｐゴシック"/>
            </a:endParaRPr>
          </a:p>
        </p:txBody>
      </p:sp>
      <p:sp>
        <p:nvSpPr>
          <p:cNvPr id="22531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95D7575-7CA4-4C1B-A4DE-E18A98A97943}" type="slidenum">
              <a:rPr lang="it-IT" smtClean="0">
                <a:ea typeface="ＭＳ Ｐゴシック"/>
                <a:cs typeface="ＭＳ Ｐゴシック"/>
              </a:rPr>
              <a:pPr/>
              <a:t>4</a:t>
            </a:fld>
            <a:endParaRPr lang="it-IT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302522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2530" name="Segnaposto note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276225" indent="-6350" algn="just">
              <a:lnSpc>
                <a:spcPct val="90000"/>
              </a:lnSpc>
              <a:spcAft>
                <a:spcPct val="60000"/>
              </a:spcAft>
              <a:buClr>
                <a:srgbClr val="222268"/>
              </a:buClr>
              <a:buSzPct val="120000"/>
              <a:buFont typeface="Georgia" pitchFamily="18" charset="0"/>
              <a:buNone/>
            </a:pPr>
            <a:r>
              <a:rPr lang="it-IT" sz="1200" dirty="0">
                <a:solidFill>
                  <a:srgbClr val="000000"/>
                </a:solidFill>
              </a:rPr>
              <a:t>Considerate le età dei bambini, si alternano momenti con attività di movimento e attività tranquille, guidate e libere.</a:t>
            </a:r>
          </a:p>
          <a:p>
            <a:pPr indent="-182563" eaLnBrk="1" hangingPunct="1">
              <a:buClr>
                <a:srgbClr val="222268"/>
              </a:buClr>
            </a:pPr>
            <a:endParaRPr lang="it-IT" u="sng" dirty="0">
              <a:solidFill>
                <a:srgbClr val="404040"/>
              </a:solidFill>
              <a:ea typeface="ＭＳ Ｐゴシック"/>
            </a:endParaRPr>
          </a:p>
          <a:p>
            <a:pPr indent="-182563" eaLnBrk="1" hangingPunct="1">
              <a:buClr>
                <a:srgbClr val="222268"/>
              </a:buClr>
            </a:pPr>
            <a:endParaRPr lang="it-IT" u="sng" dirty="0">
              <a:solidFill>
                <a:srgbClr val="404040"/>
              </a:solidFill>
              <a:ea typeface="ＭＳ Ｐゴシック"/>
            </a:endParaRPr>
          </a:p>
        </p:txBody>
      </p:sp>
      <p:sp>
        <p:nvSpPr>
          <p:cNvPr id="22531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95D7575-7CA4-4C1B-A4DE-E18A98A97943}" type="slidenum">
              <a:rPr lang="it-IT" smtClean="0">
                <a:ea typeface="ＭＳ Ｐゴシック"/>
                <a:cs typeface="ＭＳ Ｐゴシック"/>
              </a:rPr>
              <a:pPr/>
              <a:t>5</a:t>
            </a:fld>
            <a:endParaRPr lang="it-IT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302522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0F4E6A-E051-44C0-809D-E67EFD7FD4C6}" type="slidenum">
              <a:rPr lang="it-IT" smtClean="0"/>
              <a:pPr>
                <a:defRPr/>
              </a:pPr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57846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CB4792-4DD9-BF22-4E3D-E7547DBF74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A0D648FC-B91C-E3EC-9359-B83A151F7B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C275C197-3B37-739D-F107-ABB53B6C1B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CBE5F5B-5929-B878-668C-AA0ABDFB23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0F4E6A-E051-44C0-809D-E67EFD7FD4C6}" type="slidenum">
              <a:rPr lang="it-IT" smtClean="0"/>
              <a:pPr>
                <a:defRPr/>
              </a:pPr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08079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0F4E6A-E051-44C0-809D-E67EFD7FD4C6}" type="slidenum">
              <a:rPr lang="it-IT" smtClean="0"/>
              <a:pPr>
                <a:defRPr/>
              </a:pPr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5784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 userDrawn="1"/>
        </p:nvSpPr>
        <p:spPr bwMode="auto">
          <a:xfrm>
            <a:off x="250825" y="6092350"/>
            <a:ext cx="8656638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spcAft>
                <a:spcPct val="60000"/>
              </a:spcAft>
              <a:buClr>
                <a:srgbClr val="CC3300"/>
              </a:buClr>
              <a:buSzPct val="120000"/>
              <a:buFont typeface="Wingdings" charset="0"/>
              <a:buNone/>
              <a:defRPr/>
            </a:pPr>
            <a:endParaRPr lang="it-IT">
              <a:ea typeface="ＭＳ Ｐゴシック" charset="0"/>
              <a:cs typeface="+mn-cs"/>
            </a:endParaRPr>
          </a:p>
        </p:txBody>
      </p:sp>
      <p:pic>
        <p:nvPicPr>
          <p:cNvPr id="5" name="Picture 9" descr="TI_BW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547664" y="6165304"/>
            <a:ext cx="64135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3"/>
          <p:cNvSpPr>
            <a:spLocks noChangeArrowheads="1"/>
          </p:cNvSpPr>
          <p:nvPr userDrawn="1"/>
        </p:nvSpPr>
        <p:spPr bwMode="auto">
          <a:xfrm>
            <a:off x="179388" y="549275"/>
            <a:ext cx="71437" cy="215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lIns="0" tIns="46038" rIns="0" bIns="46038" anchor="ctr"/>
          <a:lstStyle/>
          <a:p>
            <a:pPr>
              <a:spcAft>
                <a:spcPct val="60000"/>
              </a:spcAft>
              <a:buClr>
                <a:srgbClr val="CC3300"/>
              </a:buClr>
              <a:buSzPct val="120000"/>
              <a:buFont typeface="Wingdings" charset="0"/>
              <a:buNone/>
              <a:defRPr/>
            </a:pPr>
            <a:endParaRPr lang="it-IT">
              <a:ea typeface="ＭＳ Ｐゴシック" charset="0"/>
              <a:cs typeface="+mn-cs"/>
            </a:endParaRPr>
          </a:p>
        </p:txBody>
      </p:sp>
      <p:sp>
        <p:nvSpPr>
          <p:cNvPr id="7" name="AutoShape 12"/>
          <p:cNvSpPr>
            <a:spLocks noChangeArrowheads="1"/>
          </p:cNvSpPr>
          <p:nvPr userDrawn="1"/>
        </p:nvSpPr>
        <p:spPr bwMode="auto">
          <a:xfrm>
            <a:off x="3130550" y="835432"/>
            <a:ext cx="5762625" cy="84137"/>
          </a:xfrm>
          <a:custGeom>
            <a:avLst/>
            <a:gdLst>
              <a:gd name="T0" fmla="*/ 0 w 1000"/>
              <a:gd name="T1" fmla="*/ 0 h 1000"/>
              <a:gd name="T2" fmla="*/ 4368070 w 1000"/>
              <a:gd name="T3" fmla="*/ 0 h 1000"/>
              <a:gd name="T4" fmla="*/ 4368070 w 1000"/>
              <a:gd name="T5" fmla="*/ 84137 h 1000"/>
              <a:gd name="T6" fmla="*/ 0 w 1000"/>
              <a:gd name="T7" fmla="*/ 84137 h 1000"/>
              <a:gd name="T8" fmla="*/ 0 w 1000"/>
              <a:gd name="T9" fmla="*/ 0 h 1000"/>
              <a:gd name="T10" fmla="*/ 5762625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758" y="0"/>
                </a:lnTo>
                <a:lnTo>
                  <a:pt x="75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CC3300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pPr>
              <a:spcAft>
                <a:spcPct val="60000"/>
              </a:spcAft>
              <a:buClr>
                <a:srgbClr val="CC3300"/>
              </a:buClr>
              <a:buSzPct val="120000"/>
              <a:buFont typeface="Wingdings" pitchFamily="2" charset="2"/>
              <a:buNone/>
              <a:defRPr/>
            </a:pPr>
            <a:endParaRPr lang="en-US">
              <a:ea typeface="ＭＳ Ｐゴシック" charset="-128"/>
              <a:cs typeface="+mn-cs"/>
            </a:endParaRPr>
          </a:p>
        </p:txBody>
      </p:sp>
      <p:sp>
        <p:nvSpPr>
          <p:cNvPr id="8" name="Rectangle 14"/>
          <p:cNvSpPr>
            <a:spLocks noChangeArrowheads="1"/>
          </p:cNvSpPr>
          <p:nvPr userDrawn="1"/>
        </p:nvSpPr>
        <p:spPr bwMode="auto">
          <a:xfrm>
            <a:off x="3059113" y="1196975"/>
            <a:ext cx="71437" cy="215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lIns="0" tIns="46038" rIns="0" bIns="46038" anchor="ctr"/>
          <a:lstStyle/>
          <a:p>
            <a:pPr>
              <a:spcAft>
                <a:spcPct val="60000"/>
              </a:spcAft>
              <a:buClr>
                <a:srgbClr val="CC3300"/>
              </a:buClr>
              <a:buSzPct val="120000"/>
              <a:buFont typeface="Wingdings" charset="0"/>
              <a:buNone/>
              <a:defRPr/>
            </a:pPr>
            <a:endParaRPr lang="it-IT">
              <a:ea typeface="ＭＳ Ｐゴシック" charset="0"/>
              <a:cs typeface="+mn-cs"/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59113" y="1341438"/>
            <a:ext cx="4392612" cy="1511300"/>
          </a:xfrm>
        </p:spPr>
        <p:txBody>
          <a:bodyPr lIns="91440" tIns="45720" rIns="91440" bIns="45720"/>
          <a:lstStyle>
            <a:lvl1pPr>
              <a:defRPr>
                <a:solidFill>
                  <a:srgbClr val="CC3300"/>
                </a:solidFill>
              </a:defRPr>
            </a:lvl1pPr>
          </a:lstStyle>
          <a:p>
            <a:pPr lvl="0"/>
            <a:r>
              <a:rPr lang="it-IT" noProof="0"/>
              <a:t>Fare clic per modificare lo stile del titolo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59113" y="2852738"/>
            <a:ext cx="4392612" cy="1368425"/>
          </a:xfrm>
        </p:spPr>
        <p:txBody>
          <a:bodyPr lIns="91440" tIns="45720" rIns="91440" bIns="45720" anchor="t"/>
          <a:lstStyle>
            <a:lvl1pPr marL="0" indent="0">
              <a:buFont typeface="Wingdings" charset="0"/>
              <a:buNone/>
              <a:defRPr sz="1400"/>
            </a:lvl1pPr>
          </a:lstStyle>
          <a:p>
            <a:pPr lvl="0"/>
            <a:r>
              <a:rPr lang="it-IT" noProof="0"/>
              <a:t>Fare clic per modificare lo stile del sottotitolo dello schema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H"/>
              <a:t>Fare clic per modificare gli stili del testo dello schema</a:t>
            </a:r>
          </a:p>
          <a:p>
            <a:pPr lvl="1"/>
            <a:r>
              <a:rPr lang="fr-CH"/>
              <a:t>Secondo livello</a:t>
            </a:r>
          </a:p>
          <a:p>
            <a:pPr lvl="2"/>
            <a:r>
              <a:rPr lang="fr-CH"/>
              <a:t>Terzo livello</a:t>
            </a:r>
          </a:p>
          <a:p>
            <a:pPr lvl="3"/>
            <a:r>
              <a:rPr lang="fr-CH"/>
              <a:t>Quarto livello</a:t>
            </a:r>
          </a:p>
          <a:p>
            <a:pPr lvl="4"/>
            <a:r>
              <a:rPr lang="fr-CH"/>
              <a:t>Quinto livello</a:t>
            </a:r>
            <a:endParaRPr lang="it-IT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pag. </a:t>
            </a:r>
            <a:fld id="{982870CA-E352-401B-9194-7A983984A7D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732588" y="260350"/>
            <a:ext cx="2160587" cy="5761038"/>
          </a:xfrm>
        </p:spPr>
        <p:txBody>
          <a:bodyPr vert="eaVert"/>
          <a:lstStyle/>
          <a:p>
            <a:r>
              <a:rPr lang="fr-CH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50825" y="260350"/>
            <a:ext cx="6329363" cy="5761038"/>
          </a:xfrm>
        </p:spPr>
        <p:txBody>
          <a:bodyPr vert="eaVert"/>
          <a:lstStyle/>
          <a:p>
            <a:pPr lvl="0"/>
            <a:r>
              <a:rPr lang="fr-CH"/>
              <a:t>Fare clic per modificare gli stili del testo dello schema</a:t>
            </a:r>
          </a:p>
          <a:p>
            <a:pPr lvl="1"/>
            <a:r>
              <a:rPr lang="fr-CH"/>
              <a:t>Secondo livello</a:t>
            </a:r>
          </a:p>
          <a:p>
            <a:pPr lvl="2"/>
            <a:r>
              <a:rPr lang="fr-CH"/>
              <a:t>Terzo livello</a:t>
            </a:r>
          </a:p>
          <a:p>
            <a:pPr lvl="3"/>
            <a:r>
              <a:rPr lang="fr-CH"/>
              <a:t>Quarto livello</a:t>
            </a:r>
          </a:p>
          <a:p>
            <a:pPr lvl="4"/>
            <a:r>
              <a:rPr lang="fr-CH"/>
              <a:t>Quinto livello</a:t>
            </a:r>
            <a:endParaRPr lang="it-IT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pag. </a:t>
            </a:r>
            <a:fld id="{758EB9E3-4DCD-4DB1-AD64-087CD5B60A6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1F8E2D-6890-DE44-A21B-B7AE91B952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it-CH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477E95B-6612-ED40-978F-3A5D2D2643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it-CH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72510AB-49F7-0A4A-8E24-37BA0DD06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DBD04-26C4-B54F-9D7B-D1785A3725BC}" type="datetimeFigureOut">
              <a:rPr lang="it-CH" smtClean="0"/>
              <a:pPr/>
              <a:t>19.05.2026</a:t>
            </a:fld>
            <a:endParaRPr lang="it-CH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7D67359-F643-D64F-82ED-82F4F6258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DA13E28-D74F-0B4D-B1EE-A63EA6D73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5C33D-A814-6642-8E52-CD2D8550F6FD}" type="slidenum">
              <a:rPr lang="it-CH" smtClean="0"/>
              <a:pPr/>
              <a:t>‹N›</a:t>
            </a:fld>
            <a:endParaRPr lang="it-CH"/>
          </a:p>
        </p:txBody>
      </p:sp>
      <p:sp>
        <p:nvSpPr>
          <p:cNvPr id="7" name="Line 7">
            <a:extLst>
              <a:ext uri="{FF2B5EF4-FFF2-40B4-BE49-F238E27FC236}">
                <a16:creationId xmlns:a16="http://schemas.microsoft.com/office/drawing/2014/main" id="{F57E333F-929C-D245-82F7-633B070BD34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250825" y="6092350"/>
            <a:ext cx="8656638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spcAft>
                <a:spcPct val="60000"/>
              </a:spcAft>
              <a:buClr>
                <a:srgbClr val="CC3300"/>
              </a:buClr>
              <a:buSzPct val="120000"/>
              <a:buFont typeface="Wingdings" charset="0"/>
              <a:buNone/>
              <a:defRPr/>
            </a:pPr>
            <a:endParaRPr lang="it-IT">
              <a:ea typeface="ＭＳ Ｐゴシック" charset="0"/>
              <a:cs typeface="+mn-cs"/>
            </a:endParaRPr>
          </a:p>
        </p:txBody>
      </p:sp>
      <p:pic>
        <p:nvPicPr>
          <p:cNvPr id="8" name="Picture 9" descr="TI_BW">
            <a:extLst>
              <a:ext uri="{FF2B5EF4-FFF2-40B4-BE49-F238E27FC236}">
                <a16:creationId xmlns:a16="http://schemas.microsoft.com/office/drawing/2014/main" id="{161AB7E7-C7FD-6C48-A817-97EA17A45FE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547664" y="6165304"/>
            <a:ext cx="64135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13">
            <a:extLst>
              <a:ext uri="{FF2B5EF4-FFF2-40B4-BE49-F238E27FC236}">
                <a16:creationId xmlns:a16="http://schemas.microsoft.com/office/drawing/2014/main" id="{5F290417-57BB-1F4E-9BD6-24D95C07E2F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388" y="549275"/>
            <a:ext cx="71437" cy="215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lIns="0" tIns="46038" rIns="0" bIns="46038" anchor="ctr"/>
          <a:lstStyle/>
          <a:p>
            <a:pPr>
              <a:spcAft>
                <a:spcPct val="60000"/>
              </a:spcAft>
              <a:buClr>
                <a:srgbClr val="CC3300"/>
              </a:buClr>
              <a:buSzPct val="120000"/>
              <a:buFont typeface="Wingdings" charset="0"/>
              <a:buNone/>
              <a:defRPr/>
            </a:pPr>
            <a:endParaRPr lang="it-IT">
              <a:ea typeface="ＭＳ Ｐゴシック" charset="0"/>
              <a:cs typeface="+mn-cs"/>
            </a:endParaRPr>
          </a:p>
        </p:txBody>
      </p:sp>
      <p:sp>
        <p:nvSpPr>
          <p:cNvPr id="10" name="AutoShape 12">
            <a:extLst>
              <a:ext uri="{FF2B5EF4-FFF2-40B4-BE49-F238E27FC236}">
                <a16:creationId xmlns:a16="http://schemas.microsoft.com/office/drawing/2014/main" id="{A4378499-F03D-A94F-A38B-432387B6608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130550" y="835432"/>
            <a:ext cx="5762625" cy="84137"/>
          </a:xfrm>
          <a:custGeom>
            <a:avLst/>
            <a:gdLst>
              <a:gd name="T0" fmla="*/ 0 w 1000"/>
              <a:gd name="T1" fmla="*/ 0 h 1000"/>
              <a:gd name="T2" fmla="*/ 4368070 w 1000"/>
              <a:gd name="T3" fmla="*/ 0 h 1000"/>
              <a:gd name="T4" fmla="*/ 4368070 w 1000"/>
              <a:gd name="T5" fmla="*/ 84137 h 1000"/>
              <a:gd name="T6" fmla="*/ 0 w 1000"/>
              <a:gd name="T7" fmla="*/ 84137 h 1000"/>
              <a:gd name="T8" fmla="*/ 0 w 1000"/>
              <a:gd name="T9" fmla="*/ 0 h 1000"/>
              <a:gd name="T10" fmla="*/ 5762625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758" y="0"/>
                </a:lnTo>
                <a:lnTo>
                  <a:pt x="75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CC3300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pPr>
              <a:spcAft>
                <a:spcPct val="60000"/>
              </a:spcAft>
              <a:buClr>
                <a:srgbClr val="CC3300"/>
              </a:buClr>
              <a:buSzPct val="120000"/>
              <a:buFont typeface="Wingdings" pitchFamily="2" charset="2"/>
              <a:buNone/>
              <a:defRPr/>
            </a:pPr>
            <a:endParaRPr lang="en-US">
              <a:ea typeface="ＭＳ Ｐゴシック" charset="-128"/>
              <a:cs typeface="+mn-cs"/>
            </a:endParaRPr>
          </a:p>
        </p:txBody>
      </p:sp>
      <p:sp>
        <p:nvSpPr>
          <p:cNvPr id="11" name="Rectangle 14">
            <a:extLst>
              <a:ext uri="{FF2B5EF4-FFF2-40B4-BE49-F238E27FC236}">
                <a16:creationId xmlns:a16="http://schemas.microsoft.com/office/drawing/2014/main" id="{E0C7087E-9685-6F45-8D30-24B0B8DA3A7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059113" y="1196975"/>
            <a:ext cx="71437" cy="215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lIns="0" tIns="46038" rIns="0" bIns="46038" anchor="ctr"/>
          <a:lstStyle/>
          <a:p>
            <a:pPr>
              <a:spcAft>
                <a:spcPct val="60000"/>
              </a:spcAft>
              <a:buClr>
                <a:srgbClr val="CC3300"/>
              </a:buClr>
              <a:buSzPct val="120000"/>
              <a:buFont typeface="Wingdings" charset="0"/>
              <a:buNone/>
              <a:defRPr/>
            </a:pPr>
            <a:endParaRPr lang="it-IT">
              <a:ea typeface="ＭＳ Ｐゴシック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82156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E4DB90-D6D9-B145-AFF7-8A23302B2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it-CH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641FA96-D5D7-EF4D-ADFF-A73B4AC2FB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  <a:endParaRPr lang="it-CH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BE26349-C27B-FD40-8777-3EB4A8314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DBD04-26C4-B54F-9D7B-D1785A3725BC}" type="datetimeFigureOut">
              <a:rPr lang="it-CH" smtClean="0"/>
              <a:pPr/>
              <a:t>19.05.2026</a:t>
            </a:fld>
            <a:endParaRPr lang="it-CH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1BAE9A0-7847-5646-91CD-ED6DC6B2E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92CA4F9-1F82-FA42-A4ED-FD5907059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pag. </a:t>
            </a:r>
            <a:fld id="{FFB39604-FA1E-4F30-8AD6-CD78E950F41E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55797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E98B10-2E34-6345-8166-C4E857CD9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it-CH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6917562-ADA2-7346-AC30-C05F2E5AB0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Modifica gli stili del testo dello schema
Secondo livello
Terzo livello
Quarto livello
Quinto livello</a:t>
            </a:r>
            <a:endParaRPr lang="it-CH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067C307-84ED-E54E-9B5D-5F562B127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DBD04-26C4-B54F-9D7B-D1785A3725BC}" type="datetimeFigureOut">
              <a:rPr lang="it-CH" smtClean="0"/>
              <a:pPr/>
              <a:t>19.05.2026</a:t>
            </a:fld>
            <a:endParaRPr lang="it-CH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779F7C2-C1A1-1548-9D1E-993391137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EE33D49-B105-6B45-82C6-46FCE469A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pag. </a:t>
            </a:r>
            <a:fld id="{65CBF12F-3821-497E-B20C-769CB1A38EB4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85994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3F3101-95DB-5140-96DF-BA568580E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it-CH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9ED8FD-BBC8-9943-A58E-3BDB7E702D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  <a:endParaRPr lang="it-CH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AAAB459-A2C7-E74B-9658-8D440C51BE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  <a:endParaRPr lang="it-CH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07D80F8-4618-A048-808D-E7350715B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DBD04-26C4-B54F-9D7B-D1785A3725BC}" type="datetimeFigureOut">
              <a:rPr lang="it-CH" smtClean="0"/>
              <a:pPr/>
              <a:t>19.05.2026</a:t>
            </a:fld>
            <a:endParaRPr lang="it-CH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44DB831-D7B7-B542-AA98-47686E180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6D8404C-D47A-B542-9498-C4968444F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pag. </a:t>
            </a:r>
            <a:fld id="{FACE6F17-E023-4258-9FC7-D52669D5B402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2377911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44C754-72C0-584A-8324-E25F39FC3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it-CH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0AEB73A-BF6A-A345-A7F7-F1924555B0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  <a:endParaRPr lang="it-CH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6507A67-155B-4B4C-BFF7-F8BCDC3BCD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  <a:endParaRPr lang="it-CH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EDE96BD-8384-1B44-8827-B725485D1D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  <a:endParaRPr lang="it-CH"/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CA53819-4646-0046-8931-18D330D23C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  <a:endParaRPr lang="it-CH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3374F63-0022-9B4C-8AA4-F4C5A2B3B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DBD04-26C4-B54F-9D7B-D1785A3725BC}" type="datetimeFigureOut">
              <a:rPr lang="it-CH" smtClean="0"/>
              <a:pPr/>
              <a:t>19.05.2026</a:t>
            </a:fld>
            <a:endParaRPr lang="it-CH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E35C61E6-6420-6749-ADC7-B7F715E5C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F2812B8-A5F4-344E-9D6D-59CC1235C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pag. </a:t>
            </a:r>
            <a:fld id="{297AFD85-BC0D-4BFE-B2AA-46F18B4DB995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2037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7F480A-06FC-7240-903A-9F9208F18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it-CH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33151426-EE9C-2D47-97DF-DC2B05E30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DBD04-26C4-B54F-9D7B-D1785A3725BC}" type="datetimeFigureOut">
              <a:rPr lang="it-CH" smtClean="0"/>
              <a:pPr/>
              <a:t>19.05.2026</a:t>
            </a:fld>
            <a:endParaRPr lang="it-CH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BA213BB-EC48-BC48-BB36-81AA6D484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ECF311F-2FC8-444A-928C-C484889EF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pag. </a:t>
            </a:r>
            <a:fld id="{F40663D8-16E4-4630-879C-C12A4A155364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47470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8FC7A56-4833-4446-9D6F-44F8FF390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DBD04-26C4-B54F-9D7B-D1785A3725BC}" type="datetimeFigureOut">
              <a:rPr lang="it-CH" smtClean="0"/>
              <a:pPr/>
              <a:t>19.05.2026</a:t>
            </a:fld>
            <a:endParaRPr lang="it-CH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9ADE5ED-FE38-C142-BF11-7076F3BD6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3B1F686-0479-0B41-8FB5-3A79D762F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pag. </a:t>
            </a:r>
            <a:fld id="{FACE6F17-E023-4258-9FC7-D52669D5B402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9906045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8AB0E0-3FB9-814D-B19C-EDC30600A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it-CH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ABF2C1F-620E-DE42-BBB7-240740E888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  <a:endParaRPr lang="it-CH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0D6513D-0A36-894E-A41F-E0E30FEA3C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  <a:endParaRPr lang="it-CH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93067A7-5C06-2D47-BF97-CB6609612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DBD04-26C4-B54F-9D7B-D1785A3725BC}" type="datetimeFigureOut">
              <a:rPr lang="it-CH" smtClean="0"/>
              <a:pPr/>
              <a:t>19.05.2026</a:t>
            </a:fld>
            <a:endParaRPr lang="it-CH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1290756-323E-5D4D-ADE3-C56E98A5D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80702CA-099A-1343-92C8-8440AC9E8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pag. </a:t>
            </a:r>
            <a:fld id="{C9F4B884-99C5-44AD-B948-D4727114DA35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6084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/>
              <a:t>Fare clic per modificare gli stili del testo dello schema</a:t>
            </a:r>
          </a:p>
          <a:p>
            <a:pPr lvl="1"/>
            <a:r>
              <a:rPr lang="fr-CH"/>
              <a:t>Secondo livello</a:t>
            </a:r>
          </a:p>
          <a:p>
            <a:pPr lvl="2"/>
            <a:r>
              <a:rPr lang="fr-CH"/>
              <a:t>Terzo livello</a:t>
            </a:r>
          </a:p>
          <a:p>
            <a:pPr lvl="3"/>
            <a:r>
              <a:rPr lang="fr-CH"/>
              <a:t>Quarto livello</a:t>
            </a:r>
          </a:p>
          <a:p>
            <a:pPr lvl="4"/>
            <a:r>
              <a:rPr lang="fr-CH"/>
              <a:t>Quinto livello</a:t>
            </a:r>
            <a:endParaRPr lang="it-IT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pag. </a:t>
            </a:r>
            <a:fld id="{FFB39604-FA1E-4F30-8AD6-CD78E950F41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4885DD-31B3-3241-ABB6-8BE128F66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it-CH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8BFC6E5-0628-1246-8A0F-0A2E6C35A5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CH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0ED548A-13CF-EE4B-AB14-588A120934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  <a:endParaRPr lang="it-CH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225B71F-AF08-B647-B014-B1D0FBB6D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DBD04-26C4-B54F-9D7B-D1785A3725BC}" type="datetimeFigureOut">
              <a:rPr lang="it-CH" smtClean="0"/>
              <a:pPr/>
              <a:t>19.05.2026</a:t>
            </a:fld>
            <a:endParaRPr lang="it-CH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F22842B-B0BC-CF43-A0A1-B55ED5294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2AA9FAC-CBEA-674C-A166-C3D75B4F9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pag. </a:t>
            </a:r>
            <a:fld id="{2CC0BB87-CB29-4B58-BB8F-8A761A09AC54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50760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4694F5-CF3E-2D49-B8C1-F6381DA0A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it-CH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D104783-F0F1-174E-B5B0-F6C17E26CA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  <a:endParaRPr lang="it-CH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F2D4F99-623B-EF4D-AA12-C613AD412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DBD04-26C4-B54F-9D7B-D1785A3725BC}" type="datetimeFigureOut">
              <a:rPr lang="it-CH" smtClean="0"/>
              <a:pPr/>
              <a:t>19.05.2026</a:t>
            </a:fld>
            <a:endParaRPr lang="it-CH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B93F3EB-78CE-EE44-AC99-CB320DF51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B5145C0-1B21-DA4A-BC46-2D5EFA4CC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pag. </a:t>
            </a:r>
            <a:fld id="{982870CA-E352-401B-9194-7A983984A7DD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08904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A5958A2-80B5-F84C-B713-4C47B0851F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it-CH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EBDF46B-F624-1B4D-8522-284D7BB555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  <a:endParaRPr lang="it-CH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2428CF1-ED96-0F48-8B9E-224669CC5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DBD04-26C4-B54F-9D7B-D1785A3725BC}" type="datetimeFigureOut">
              <a:rPr lang="it-CH" smtClean="0"/>
              <a:pPr/>
              <a:t>19.05.2026</a:t>
            </a:fld>
            <a:endParaRPr lang="it-CH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BE5AAC0-F020-804A-B0F3-07764AB52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CH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D6323DB-B637-1C46-B710-15A1F354D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pag. </a:t>
            </a:r>
            <a:fld id="{FACE6F17-E023-4258-9FC7-D52669D5B402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915025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r-CH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CH"/>
              <a:t>Fare clic per modificare gli stili del testo dello schema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pag. </a:t>
            </a:r>
            <a:fld id="{65CBF12F-3821-497E-B20C-769CB1A38EB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71550" y="1268413"/>
            <a:ext cx="3884613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/>
              <a:t>Fare clic per modificare gli stili del testo dello schema</a:t>
            </a:r>
          </a:p>
          <a:p>
            <a:pPr lvl="1"/>
            <a:r>
              <a:rPr lang="fr-CH"/>
              <a:t>Secondo livello</a:t>
            </a:r>
          </a:p>
          <a:p>
            <a:pPr lvl="2"/>
            <a:r>
              <a:rPr lang="fr-CH"/>
              <a:t>Terzo livello</a:t>
            </a:r>
          </a:p>
          <a:p>
            <a:pPr lvl="3"/>
            <a:r>
              <a:rPr lang="fr-CH"/>
              <a:t>Quarto livello</a:t>
            </a:r>
          </a:p>
          <a:p>
            <a:pPr lvl="4"/>
            <a:r>
              <a:rPr lang="fr-CH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008563" y="1268413"/>
            <a:ext cx="3884612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/>
              <a:t>Fare clic per modificare gli stili del testo dello schema</a:t>
            </a:r>
          </a:p>
          <a:p>
            <a:pPr lvl="1"/>
            <a:r>
              <a:rPr lang="fr-CH"/>
              <a:t>Secondo livello</a:t>
            </a:r>
          </a:p>
          <a:p>
            <a:pPr lvl="2"/>
            <a:r>
              <a:rPr lang="fr-CH"/>
              <a:t>Terzo livello</a:t>
            </a:r>
          </a:p>
          <a:p>
            <a:pPr lvl="3"/>
            <a:r>
              <a:rPr lang="fr-CH"/>
              <a:t>Quarto livello</a:t>
            </a:r>
          </a:p>
          <a:p>
            <a:pPr lvl="4"/>
            <a:r>
              <a:rPr lang="fr-CH"/>
              <a:t>Quinto livello</a:t>
            </a:r>
            <a:endParaRPr lang="it-IT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pag. </a:t>
            </a:r>
            <a:fld id="{0E1BD6A4-EC73-47EA-A421-41B57F999F1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CH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/>
              <a:t>Fare clic per modificare gli stili del testo dello schema</a:t>
            </a:r>
          </a:p>
          <a:p>
            <a:pPr lvl="1"/>
            <a:r>
              <a:rPr lang="fr-CH"/>
              <a:t>Secondo livello</a:t>
            </a:r>
          </a:p>
          <a:p>
            <a:pPr lvl="2"/>
            <a:r>
              <a:rPr lang="fr-CH"/>
              <a:t>Terzo livello</a:t>
            </a:r>
          </a:p>
          <a:p>
            <a:pPr lvl="3"/>
            <a:r>
              <a:rPr lang="fr-CH"/>
              <a:t>Quarto livello</a:t>
            </a:r>
          </a:p>
          <a:p>
            <a:pPr lvl="4"/>
            <a:r>
              <a:rPr lang="fr-CH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/>
              <a:t>Fare clic per modificare gli stili del testo dello schema</a:t>
            </a:r>
          </a:p>
          <a:p>
            <a:pPr lvl="1"/>
            <a:r>
              <a:rPr lang="fr-CH"/>
              <a:t>Secondo livello</a:t>
            </a:r>
          </a:p>
          <a:p>
            <a:pPr lvl="2"/>
            <a:r>
              <a:rPr lang="fr-CH"/>
              <a:t>Terzo livello</a:t>
            </a:r>
          </a:p>
          <a:p>
            <a:pPr lvl="3"/>
            <a:r>
              <a:rPr lang="fr-CH"/>
              <a:t>Quarto livello</a:t>
            </a:r>
          </a:p>
          <a:p>
            <a:pPr lvl="4"/>
            <a:r>
              <a:rPr lang="fr-CH"/>
              <a:t>Quinto livello</a:t>
            </a:r>
            <a:endParaRPr lang="it-IT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pag. </a:t>
            </a:r>
            <a:fld id="{297AFD85-BC0D-4BFE-B2AA-46F18B4DB99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Fare clic per modificare stile</a:t>
            </a:r>
            <a:endParaRPr lang="it-IT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pag. </a:t>
            </a:r>
            <a:fld id="{F40663D8-16E4-4630-879C-C12A4A15536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pag. </a:t>
            </a:r>
            <a:fld id="{FB0379AB-F75F-4B12-96BA-3AFB1B32E37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H"/>
              <a:t>Fare clic per modificare gli stili del testo dello schema</a:t>
            </a:r>
          </a:p>
          <a:p>
            <a:pPr lvl="1"/>
            <a:r>
              <a:rPr lang="fr-CH"/>
              <a:t>Secondo livello</a:t>
            </a:r>
          </a:p>
          <a:p>
            <a:pPr lvl="2"/>
            <a:r>
              <a:rPr lang="fr-CH"/>
              <a:t>Terzo livello</a:t>
            </a:r>
          </a:p>
          <a:p>
            <a:pPr lvl="3"/>
            <a:r>
              <a:rPr lang="fr-CH"/>
              <a:t>Quarto livello</a:t>
            </a:r>
          </a:p>
          <a:p>
            <a:pPr lvl="4"/>
            <a:r>
              <a:rPr lang="fr-CH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/>
              <a:t>Fare clic per modificare gli stili del testo dello schema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pag. </a:t>
            </a:r>
            <a:fld id="{C9F4B884-99C5-44AD-B948-D4727114DA3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/>
              <a:t>Fare clic per modificare gli stili del testo dello schema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pag. </a:t>
            </a:r>
            <a:fld id="{2CC0BB87-CB29-4B58-BB8F-8A761A09AC5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5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250825" y="260350"/>
            <a:ext cx="859155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Titolo dell</a:t>
            </a:r>
            <a:r>
              <a:rPr lang="ja-JP" altLang="it-IT"/>
              <a:t>’</a:t>
            </a:r>
            <a:r>
              <a:rPr lang="it-IT" altLang="ja-JP"/>
              <a:t>argomento</a:t>
            </a:r>
            <a:endParaRPr lang="it-IT"/>
          </a:p>
        </p:txBody>
      </p:sp>
      <p:sp>
        <p:nvSpPr>
          <p:cNvPr id="1027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1550" y="1268413"/>
            <a:ext cx="7921625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6038" rIns="0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041" name="Line 17"/>
          <p:cNvSpPr>
            <a:spLocks noChangeShapeType="1"/>
          </p:cNvSpPr>
          <p:nvPr userDrawn="1"/>
        </p:nvSpPr>
        <p:spPr bwMode="auto">
          <a:xfrm>
            <a:off x="233363" y="6389688"/>
            <a:ext cx="8656637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spcAft>
                <a:spcPct val="60000"/>
              </a:spcAft>
              <a:buClr>
                <a:srgbClr val="CC3300"/>
              </a:buClr>
              <a:buSzPct val="120000"/>
              <a:buFont typeface="Wingdings" charset="0"/>
              <a:buNone/>
              <a:defRPr/>
            </a:pPr>
            <a:endParaRPr lang="it-IT">
              <a:ea typeface="ＭＳ Ｐゴシック" charset="0"/>
              <a:cs typeface="+mn-cs"/>
            </a:endParaRPr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46888" y="6381750"/>
            <a:ext cx="2108200" cy="4159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Aft>
                <a:spcPct val="0"/>
              </a:spcAft>
              <a:buClrTx/>
              <a:buSzTx/>
              <a:buFontTx/>
              <a:buNone/>
              <a:defRPr sz="8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r>
              <a:rPr lang="it-IT"/>
              <a:t>pag. </a:t>
            </a:r>
            <a:fld id="{FACE6F17-E023-4258-9FC7-D52669D5B40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pic>
        <p:nvPicPr>
          <p:cNvPr id="1030" name="Picture 20" descr="TI_BW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6091238" y="6389688"/>
            <a:ext cx="64135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AutoShape 21"/>
          <p:cNvSpPr>
            <a:spLocks noChangeArrowheads="1"/>
          </p:cNvSpPr>
          <p:nvPr userDrawn="1"/>
        </p:nvSpPr>
        <p:spPr bwMode="auto">
          <a:xfrm>
            <a:off x="250825" y="692150"/>
            <a:ext cx="8572500" cy="109538"/>
          </a:xfrm>
          <a:custGeom>
            <a:avLst/>
            <a:gdLst>
              <a:gd name="T0" fmla="*/ 0 w 1000"/>
              <a:gd name="T1" fmla="*/ 0 h 1000"/>
              <a:gd name="T2" fmla="*/ 6463665 w 1000"/>
              <a:gd name="T3" fmla="*/ 0 h 1000"/>
              <a:gd name="T4" fmla="*/ 6463665 w 1000"/>
              <a:gd name="T5" fmla="*/ 109538 h 1000"/>
              <a:gd name="T6" fmla="*/ 0 w 1000"/>
              <a:gd name="T7" fmla="*/ 109538 h 1000"/>
              <a:gd name="T8" fmla="*/ 0 w 1000"/>
              <a:gd name="T9" fmla="*/ 0 h 1000"/>
              <a:gd name="T10" fmla="*/ 85725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754" y="0"/>
                </a:lnTo>
                <a:lnTo>
                  <a:pt x="754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CC3300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pPr>
              <a:spcAft>
                <a:spcPct val="60000"/>
              </a:spcAft>
              <a:buClr>
                <a:srgbClr val="CC3300"/>
              </a:buClr>
              <a:buSzPct val="120000"/>
              <a:buFont typeface="Wingdings" pitchFamily="2" charset="2"/>
              <a:buNone/>
              <a:defRPr/>
            </a:pPr>
            <a:endParaRPr lang="en-US">
              <a:ea typeface="ＭＳ Ｐゴシック" charset="-128"/>
              <a:cs typeface="+mn-cs"/>
            </a:endParaRPr>
          </a:p>
        </p:txBody>
      </p:sp>
      <p:sp>
        <p:nvSpPr>
          <p:cNvPr id="1052" name="Rectangle 28"/>
          <p:cNvSpPr>
            <a:spLocks noChangeArrowheads="1"/>
          </p:cNvSpPr>
          <p:nvPr userDrawn="1"/>
        </p:nvSpPr>
        <p:spPr bwMode="auto">
          <a:xfrm>
            <a:off x="179388" y="549275"/>
            <a:ext cx="71437" cy="215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lIns="0" tIns="46038" rIns="0" bIns="46038" anchor="ctr"/>
          <a:lstStyle/>
          <a:p>
            <a:pPr>
              <a:spcAft>
                <a:spcPct val="60000"/>
              </a:spcAft>
              <a:buClr>
                <a:srgbClr val="CC3300"/>
              </a:buClr>
              <a:buSzPct val="120000"/>
              <a:buFont typeface="Wingdings" charset="0"/>
              <a:buNone/>
              <a:defRPr/>
            </a:pPr>
            <a:endParaRPr lang="it-IT">
              <a:ea typeface="ＭＳ Ｐゴシック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ＭＳ Ｐゴシック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450850" indent="-450850" algn="l" rtl="0" eaLnBrk="0" fontAlgn="base" hangingPunct="0">
        <a:spcBef>
          <a:spcPct val="0"/>
        </a:spcBef>
        <a:spcAft>
          <a:spcPct val="60000"/>
        </a:spcAft>
        <a:buClr>
          <a:srgbClr val="CC3300"/>
        </a:buClr>
        <a:buSzPct val="120000"/>
        <a:buFont typeface="Wingdings" pitchFamily="2" charset="2"/>
        <a:buChar char="£"/>
        <a:defRPr sz="2000">
          <a:solidFill>
            <a:schemeClr val="tx1"/>
          </a:solidFill>
          <a:latin typeface="+mn-lt"/>
          <a:ea typeface="+mn-ea"/>
          <a:cs typeface="ＭＳ Ｐゴシック"/>
        </a:defRPr>
      </a:lvl1pPr>
      <a:lvl2pPr marL="900113" indent="-269875" algn="l" rtl="0" eaLnBrk="0" fontAlgn="base" hangingPunct="0">
        <a:lnSpc>
          <a:spcPct val="90000"/>
        </a:lnSpc>
        <a:spcBef>
          <a:spcPct val="0"/>
        </a:spcBef>
        <a:spcAft>
          <a:spcPct val="30000"/>
        </a:spcAft>
        <a:buClr>
          <a:srgbClr val="CC3300"/>
        </a:buClr>
        <a:buFont typeface="Wingdings 2" pitchFamily="18" charset="2"/>
        <a:buChar char=""/>
        <a:defRPr>
          <a:solidFill>
            <a:schemeClr val="tx1"/>
          </a:solidFill>
          <a:latin typeface="+mn-lt"/>
          <a:ea typeface="+mn-ea"/>
          <a:cs typeface="ＭＳ Ｐゴシック"/>
        </a:defRPr>
      </a:lvl2pPr>
      <a:lvl3pPr marL="1222375" indent="-142875" algn="l" rtl="0" eaLnBrk="0" fontAlgn="base" hangingPunct="0">
        <a:lnSpc>
          <a:spcPct val="90000"/>
        </a:lnSpc>
        <a:spcBef>
          <a:spcPct val="0"/>
        </a:spcBef>
        <a:spcAft>
          <a:spcPct val="30000"/>
        </a:spcAft>
        <a:buClr>
          <a:srgbClr val="CC3300"/>
        </a:buClr>
        <a:buFont typeface="Webdings" pitchFamily="18" charset="2"/>
        <a:buChar char="="/>
        <a:defRPr sz="1600">
          <a:solidFill>
            <a:schemeClr val="tx1"/>
          </a:solidFill>
          <a:latin typeface="+mn-lt"/>
          <a:ea typeface="+mn-ea"/>
          <a:cs typeface="ＭＳ Ｐゴシック"/>
        </a:defRPr>
      </a:lvl3pPr>
      <a:lvl4pPr marL="1579563" indent="-177800" algn="l" rtl="0" eaLnBrk="0" fontAlgn="base" hangingPunct="0">
        <a:lnSpc>
          <a:spcPct val="90000"/>
        </a:lnSpc>
        <a:spcBef>
          <a:spcPct val="0"/>
        </a:spcBef>
        <a:spcAft>
          <a:spcPct val="30000"/>
        </a:spcAft>
        <a:buClr>
          <a:srgbClr val="CC3300"/>
        </a:buClr>
        <a:buFont typeface="Symbol" pitchFamily="18" charset="2"/>
        <a:buChar char="·"/>
        <a:defRPr sz="1400">
          <a:solidFill>
            <a:schemeClr val="tx1"/>
          </a:solidFill>
          <a:latin typeface="+mn-lt"/>
          <a:ea typeface="+mn-ea"/>
          <a:cs typeface="ＭＳ Ｐゴシック"/>
        </a:defRPr>
      </a:lvl4pPr>
      <a:lvl5pPr marL="1936750" indent="-177800" algn="l" rtl="0" eaLnBrk="0" fontAlgn="base" hangingPunct="0">
        <a:lnSpc>
          <a:spcPct val="90000"/>
        </a:lnSpc>
        <a:spcBef>
          <a:spcPct val="0"/>
        </a:spcBef>
        <a:spcAft>
          <a:spcPct val="30000"/>
        </a:spcAft>
        <a:buClr>
          <a:srgbClr val="CC3300"/>
        </a:buClr>
        <a:buFont typeface="Symbol" pitchFamily="18" charset="2"/>
        <a:buChar char="·"/>
        <a:defRPr sz="1200">
          <a:solidFill>
            <a:schemeClr val="tx1"/>
          </a:solidFill>
          <a:latin typeface="+mn-lt"/>
          <a:ea typeface="+mn-ea"/>
          <a:cs typeface="ＭＳ Ｐゴシック"/>
        </a:defRPr>
      </a:lvl5pPr>
      <a:lvl6pPr marL="2393950" indent="-177800" algn="l" rtl="0" fontAlgn="base">
        <a:lnSpc>
          <a:spcPct val="90000"/>
        </a:lnSpc>
        <a:spcBef>
          <a:spcPct val="0"/>
        </a:spcBef>
        <a:spcAft>
          <a:spcPct val="30000"/>
        </a:spcAft>
        <a:buClr>
          <a:srgbClr val="CC3300"/>
        </a:buClr>
        <a:buFont typeface="Symbol" charset="0"/>
        <a:buChar char="·"/>
        <a:defRPr sz="1200">
          <a:solidFill>
            <a:schemeClr val="tx1"/>
          </a:solidFill>
          <a:latin typeface="+mn-lt"/>
          <a:ea typeface="+mn-ea"/>
        </a:defRPr>
      </a:lvl6pPr>
      <a:lvl7pPr marL="2851150" indent="-177800" algn="l" rtl="0" fontAlgn="base">
        <a:lnSpc>
          <a:spcPct val="90000"/>
        </a:lnSpc>
        <a:spcBef>
          <a:spcPct val="0"/>
        </a:spcBef>
        <a:spcAft>
          <a:spcPct val="30000"/>
        </a:spcAft>
        <a:buClr>
          <a:srgbClr val="CC3300"/>
        </a:buClr>
        <a:buFont typeface="Symbol" charset="0"/>
        <a:buChar char="·"/>
        <a:defRPr sz="1200">
          <a:solidFill>
            <a:schemeClr val="tx1"/>
          </a:solidFill>
          <a:latin typeface="+mn-lt"/>
          <a:ea typeface="+mn-ea"/>
        </a:defRPr>
      </a:lvl7pPr>
      <a:lvl8pPr marL="3308350" indent="-177800" algn="l" rtl="0" fontAlgn="base">
        <a:lnSpc>
          <a:spcPct val="90000"/>
        </a:lnSpc>
        <a:spcBef>
          <a:spcPct val="0"/>
        </a:spcBef>
        <a:spcAft>
          <a:spcPct val="30000"/>
        </a:spcAft>
        <a:buClr>
          <a:srgbClr val="CC3300"/>
        </a:buClr>
        <a:buFont typeface="Symbol" charset="0"/>
        <a:buChar char="·"/>
        <a:defRPr sz="1200">
          <a:solidFill>
            <a:schemeClr val="tx1"/>
          </a:solidFill>
          <a:latin typeface="+mn-lt"/>
          <a:ea typeface="+mn-ea"/>
        </a:defRPr>
      </a:lvl8pPr>
      <a:lvl9pPr marL="3765550" indent="-177800" algn="l" rtl="0" fontAlgn="base">
        <a:lnSpc>
          <a:spcPct val="90000"/>
        </a:lnSpc>
        <a:spcBef>
          <a:spcPct val="0"/>
        </a:spcBef>
        <a:spcAft>
          <a:spcPct val="30000"/>
        </a:spcAft>
        <a:buClr>
          <a:srgbClr val="CC3300"/>
        </a:buClr>
        <a:buFont typeface="Symbol" charset="0"/>
        <a:buChar char="·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291410F-E626-2242-A45C-36B2B2529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it-CH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D881289-6481-D74E-AAF1-68B56884BA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it-IT"/>
              <a:t>Modifica gli stili del testo dello schema
Secondo livello
Terzo livello
Quarto livello
Quinto livello</a:t>
            </a:r>
            <a:endParaRPr lang="it-CH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B168AEC-D13F-6E42-AA48-ABB7049F42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DBD04-26C4-B54F-9D7B-D1785A3725BC}" type="datetimeFigureOut">
              <a:rPr lang="it-CH" smtClean="0"/>
              <a:pPr/>
              <a:t>19.05.2026</a:t>
            </a:fld>
            <a:endParaRPr lang="it-CH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0980ACA-27F7-4643-95BD-6E8DE583C8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CH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DF4ECE0-4A0F-224F-A2A2-EC1E62A4CE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it-IT"/>
              <a:t>pag. </a:t>
            </a:r>
            <a:fld id="{FACE6F17-E023-4258-9FC7-D52669D5B402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  <p:sp>
        <p:nvSpPr>
          <p:cNvPr id="7" name="Line 17">
            <a:extLst>
              <a:ext uri="{FF2B5EF4-FFF2-40B4-BE49-F238E27FC236}">
                <a16:creationId xmlns:a16="http://schemas.microsoft.com/office/drawing/2014/main" id="{3155DA4B-49D9-8B4D-9CE9-753E367F620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233363" y="6389688"/>
            <a:ext cx="8656637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spcAft>
                <a:spcPct val="60000"/>
              </a:spcAft>
              <a:buClr>
                <a:srgbClr val="CC3300"/>
              </a:buClr>
              <a:buSzPct val="120000"/>
              <a:buFont typeface="Wingdings" charset="0"/>
              <a:buNone/>
              <a:defRPr/>
            </a:pPr>
            <a:endParaRPr lang="it-IT">
              <a:ea typeface="ＭＳ Ｐゴシック" charset="0"/>
              <a:cs typeface="+mn-cs"/>
            </a:endParaRPr>
          </a:p>
        </p:txBody>
      </p:sp>
      <p:pic>
        <p:nvPicPr>
          <p:cNvPr id="8" name="Picture 20" descr="TI_BW">
            <a:extLst>
              <a:ext uri="{FF2B5EF4-FFF2-40B4-BE49-F238E27FC236}">
                <a16:creationId xmlns:a16="http://schemas.microsoft.com/office/drawing/2014/main" id="{98ED66D5-1995-F842-98B1-2806CCB4BE7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6091238" y="6389688"/>
            <a:ext cx="64135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AutoShape 21">
            <a:extLst>
              <a:ext uri="{FF2B5EF4-FFF2-40B4-BE49-F238E27FC236}">
                <a16:creationId xmlns:a16="http://schemas.microsoft.com/office/drawing/2014/main" id="{D3E58617-BA91-7740-9B92-0BC5C1D190E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50825" y="692150"/>
            <a:ext cx="8572500" cy="109538"/>
          </a:xfrm>
          <a:custGeom>
            <a:avLst/>
            <a:gdLst>
              <a:gd name="T0" fmla="*/ 0 w 1000"/>
              <a:gd name="T1" fmla="*/ 0 h 1000"/>
              <a:gd name="T2" fmla="*/ 6463665 w 1000"/>
              <a:gd name="T3" fmla="*/ 0 h 1000"/>
              <a:gd name="T4" fmla="*/ 6463665 w 1000"/>
              <a:gd name="T5" fmla="*/ 109538 h 1000"/>
              <a:gd name="T6" fmla="*/ 0 w 1000"/>
              <a:gd name="T7" fmla="*/ 109538 h 1000"/>
              <a:gd name="T8" fmla="*/ 0 w 1000"/>
              <a:gd name="T9" fmla="*/ 0 h 1000"/>
              <a:gd name="T10" fmla="*/ 85725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754" y="0"/>
                </a:lnTo>
                <a:lnTo>
                  <a:pt x="754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CC3300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pPr>
              <a:spcAft>
                <a:spcPct val="60000"/>
              </a:spcAft>
              <a:buClr>
                <a:srgbClr val="CC3300"/>
              </a:buClr>
              <a:buSzPct val="120000"/>
              <a:buFont typeface="Wingdings" pitchFamily="2" charset="2"/>
              <a:buNone/>
              <a:defRPr/>
            </a:pPr>
            <a:endParaRPr lang="en-US">
              <a:ea typeface="ＭＳ Ｐゴシック" charset="-128"/>
              <a:cs typeface="+mn-cs"/>
            </a:endParaRPr>
          </a:p>
        </p:txBody>
      </p:sp>
      <p:sp>
        <p:nvSpPr>
          <p:cNvPr id="10" name="Rectangle 28">
            <a:extLst>
              <a:ext uri="{FF2B5EF4-FFF2-40B4-BE49-F238E27FC236}">
                <a16:creationId xmlns:a16="http://schemas.microsoft.com/office/drawing/2014/main" id="{9F54E8D9-FAB2-1A4A-8E6F-491749FE096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388" y="549275"/>
            <a:ext cx="71437" cy="2159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lIns="0" tIns="46038" rIns="0" bIns="46038" anchor="ctr"/>
          <a:lstStyle/>
          <a:p>
            <a:pPr>
              <a:spcAft>
                <a:spcPct val="60000"/>
              </a:spcAft>
              <a:buClr>
                <a:srgbClr val="CC3300"/>
              </a:buClr>
              <a:buSzPct val="120000"/>
              <a:buFont typeface="Wingdings" charset="0"/>
              <a:buNone/>
              <a:defRPr/>
            </a:pPr>
            <a:endParaRPr lang="it-IT">
              <a:ea typeface="ＭＳ Ｐゴシック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8757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CH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CasellaDiTesto 8"/>
          <p:cNvSpPr txBox="1">
            <a:spLocks noChangeArrowheads="1"/>
          </p:cNvSpPr>
          <p:nvPr/>
        </p:nvSpPr>
        <p:spPr bwMode="auto">
          <a:xfrm>
            <a:off x="304800" y="1981200"/>
            <a:ext cx="864711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76225" indent="-6350">
              <a:spcAft>
                <a:spcPct val="60000"/>
              </a:spcAft>
              <a:buClr>
                <a:srgbClr val="222268"/>
              </a:buClr>
              <a:buSzPct val="120000"/>
              <a:buFont typeface="Wingdings" pitchFamily="2" charset="2"/>
              <a:buNone/>
            </a:pPr>
            <a:endParaRPr lang="it-IT" sz="1000" dirty="0">
              <a:solidFill>
                <a:srgbClr val="404040"/>
              </a:solidFill>
            </a:endParaRPr>
          </a:p>
          <a:p>
            <a:endParaRPr lang="it-IT" sz="2000" i="1" dirty="0"/>
          </a:p>
        </p:txBody>
      </p:sp>
      <p:sp>
        <p:nvSpPr>
          <p:cNvPr id="21508" name="Rectangle 2"/>
          <p:cNvSpPr txBox="1">
            <a:spLocks noChangeAspect="1" noChangeArrowheads="1"/>
          </p:cNvSpPr>
          <p:nvPr/>
        </p:nvSpPr>
        <p:spPr bwMode="auto">
          <a:xfrm>
            <a:off x="323850" y="333375"/>
            <a:ext cx="859155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>
              <a:buClr>
                <a:srgbClr val="CC3300"/>
              </a:buClr>
              <a:buSzPct val="120000"/>
              <a:buFont typeface="Wingdings" pitchFamily="2" charset="2"/>
              <a:buNone/>
            </a:pPr>
            <a:r>
              <a:rPr lang="it-CH" sz="2400" b="1" dirty="0"/>
              <a:t>La scuola dell</a:t>
            </a:r>
            <a:r>
              <a:rPr lang="it-CH" altLang="it-IT" sz="2400" b="1" dirty="0"/>
              <a:t>’</a:t>
            </a:r>
            <a:r>
              <a:rPr lang="it-CH" sz="2400" b="1" dirty="0"/>
              <a:t>infanzia</a:t>
            </a:r>
            <a:endParaRPr lang="it-IT" sz="2400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pag. </a:t>
            </a:r>
            <a:fld id="{C9F4B884-99C5-44AD-B948-D4727114DA35}" type="slidenum">
              <a:rPr lang="it-IT" smtClean="0"/>
              <a:pPr>
                <a:defRPr/>
              </a:pPr>
              <a:t>0</a:t>
            </a:fld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899592" y="1412776"/>
            <a:ext cx="71776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800" dirty="0"/>
              <a:t>Benvenuti</a:t>
            </a:r>
            <a:endParaRPr lang="it-IT" sz="4800" i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5943600" y="5334000"/>
            <a:ext cx="27086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Dir. Edy Zellweger</a:t>
            </a:r>
          </a:p>
          <a:p>
            <a:r>
              <a:rPr lang="it-IT" dirty="0"/>
              <a:t>Taverne, 9 giugno 2026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270ECEEC-8643-0145-9D38-6CD318F493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7488" y="2336015"/>
            <a:ext cx="4924274" cy="274565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CasellaDiTesto 8"/>
          <p:cNvSpPr txBox="1">
            <a:spLocks noChangeArrowheads="1"/>
          </p:cNvSpPr>
          <p:nvPr/>
        </p:nvSpPr>
        <p:spPr bwMode="auto">
          <a:xfrm>
            <a:off x="228600" y="1752600"/>
            <a:ext cx="86868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69875" indent="0" algn="ctr" eaLnBrk="1" hangingPunct="1">
              <a:buFont typeface="Wingdings" pitchFamily="2" charset="2"/>
              <a:buNone/>
            </a:pPr>
            <a:r>
              <a:rPr lang="it-CH" sz="2000" b="1" dirty="0"/>
              <a:t>Possono frequentare il primo anno facoltativo soltanto i bambini autonomi nella gestione dei propri bisogni corporei.</a:t>
            </a:r>
          </a:p>
          <a:p>
            <a:pPr marL="269875" indent="0" eaLnBrk="1" hangingPunct="1">
              <a:buFont typeface="Wingdings" pitchFamily="2" charset="2"/>
              <a:buNone/>
            </a:pPr>
            <a:endParaRPr lang="it-CH" sz="2000" b="1" dirty="0"/>
          </a:p>
          <a:p>
            <a:pPr marL="269875" indent="0" eaLnBrk="1" hangingPunct="1">
              <a:buFont typeface="Wingdings" pitchFamily="2" charset="2"/>
              <a:buNone/>
            </a:pPr>
            <a:endParaRPr lang="it-CH" sz="2000" b="1" dirty="0"/>
          </a:p>
          <a:p>
            <a:pPr marL="269875" indent="0" eaLnBrk="1" hangingPunct="1">
              <a:buFont typeface="Wingdings" pitchFamily="2" charset="2"/>
              <a:buNone/>
            </a:pPr>
            <a:r>
              <a:rPr lang="it-CH" sz="2000" dirty="0"/>
              <a:t>La preparazione all’autonomia fisiologica del bambino è un compito educativo dei genitori. </a:t>
            </a:r>
          </a:p>
          <a:p>
            <a:pPr marL="269875" indent="0" eaLnBrk="1" hangingPunct="1">
              <a:buFont typeface="Wingdings" pitchFamily="2" charset="2"/>
              <a:buNone/>
            </a:pPr>
            <a:endParaRPr lang="it-CH" sz="2000" dirty="0"/>
          </a:p>
          <a:p>
            <a:pPr marL="269875" indent="0" eaLnBrk="1" hangingPunct="1">
              <a:buFont typeface="Wingdings" pitchFamily="2" charset="2"/>
              <a:buNone/>
            </a:pPr>
            <a:r>
              <a:rPr lang="it-CH" sz="2000" dirty="0"/>
              <a:t>Approfittate del tempo estivo a disposizione per aiutare i bambini ad abituarsi a stare senza pannolino.</a:t>
            </a:r>
            <a:endParaRPr lang="it-IT" sz="2000" i="1" dirty="0"/>
          </a:p>
        </p:txBody>
      </p:sp>
      <p:sp>
        <p:nvSpPr>
          <p:cNvPr id="21508" name="Rectangle 2"/>
          <p:cNvSpPr txBox="1">
            <a:spLocks noChangeAspect="1" noChangeArrowheads="1"/>
          </p:cNvSpPr>
          <p:nvPr/>
        </p:nvSpPr>
        <p:spPr bwMode="auto">
          <a:xfrm>
            <a:off x="323850" y="333375"/>
            <a:ext cx="859155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r>
              <a:rPr lang="it-IT" sz="2400" b="1" dirty="0"/>
              <a:t>Condizioni di ammissione alla scuola dell’infanzia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pag. </a:t>
            </a:r>
            <a:fld id="{C9F4B884-99C5-44AD-B948-D4727114DA35}" type="slidenum">
              <a:rPr lang="it-IT" smtClean="0"/>
              <a:pPr>
                <a:defRPr/>
              </a:pPr>
              <a:t>9</a:t>
            </a:fld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990600" y="2590800"/>
            <a:ext cx="723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it-IT" sz="4000" i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762000" y="1752600"/>
            <a:ext cx="624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21314905">
            <a:off x="2393898" y="4127502"/>
            <a:ext cx="4127603" cy="141438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it-IT" sz="7200" dirty="0">
                <a:cs typeface="+mj-cs"/>
              </a:rPr>
              <a:t>domande?</a:t>
            </a:r>
          </a:p>
        </p:txBody>
      </p:sp>
      <p:sp>
        <p:nvSpPr>
          <p:cNvPr id="47106" name="Segnaposto contenuto 2"/>
          <p:cNvSpPr>
            <a:spLocks noGrp="1"/>
          </p:cNvSpPr>
          <p:nvPr>
            <p:ph idx="1"/>
          </p:nvPr>
        </p:nvSpPr>
        <p:spPr>
          <a:xfrm>
            <a:off x="1143000" y="731838"/>
            <a:ext cx="6400800" cy="3475037"/>
          </a:xfrm>
        </p:spPr>
        <p:txBody>
          <a:bodyPr/>
          <a:lstStyle/>
          <a:p>
            <a:pPr marL="2057400" lvl="4" indent="-228600" eaLnBrk="1" hangingPunct="1">
              <a:buFont typeface="Georgia" pitchFamily="18" charset="0"/>
              <a:buNone/>
            </a:pPr>
            <a:r>
              <a:rPr lang="en-US" sz="6600" dirty="0"/>
              <a:t> </a:t>
            </a:r>
          </a:p>
        </p:txBody>
      </p:sp>
      <p:sp>
        <p:nvSpPr>
          <p:cNvPr id="47108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3810000" y="6172200"/>
            <a:ext cx="1828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5E5E4408-5835-4FD8-9529-7B71442F4229}" type="slidenum">
              <a:rPr lang="en-US" smtClean="0">
                <a:ea typeface="ＭＳ Ｐゴシック"/>
                <a:cs typeface="ＭＳ Ｐゴシック"/>
              </a:rPr>
              <a:pPr/>
              <a:t>10</a:t>
            </a:fld>
            <a:endParaRPr lang="en-US" dirty="0">
              <a:ea typeface="ＭＳ Ｐゴシック"/>
              <a:cs typeface="ＭＳ Ｐゴシック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304800" y="5943600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www.torricella-taverne.ch/informazioni</a:t>
            </a:r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914400"/>
            <a:ext cx="6934200" cy="28892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asellaDiTesto 3"/>
          <p:cNvSpPr txBox="1">
            <a:spLocks noChangeArrowheads="1"/>
          </p:cNvSpPr>
          <p:nvPr/>
        </p:nvSpPr>
        <p:spPr bwMode="auto">
          <a:xfrm>
            <a:off x="250825" y="908050"/>
            <a:ext cx="804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ct val="60000"/>
              </a:spcAft>
              <a:buClr>
                <a:srgbClr val="CC3300"/>
              </a:buClr>
              <a:buSzPct val="120000"/>
              <a:buFont typeface="Wingdings" pitchFamily="2" charset="2"/>
              <a:buNone/>
            </a:pPr>
            <a:r>
              <a:rPr lang="it-IT" sz="24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1507" name="CasellaDiTesto 8"/>
          <p:cNvSpPr txBox="1">
            <a:spLocks noChangeArrowheads="1"/>
          </p:cNvSpPr>
          <p:nvPr/>
        </p:nvSpPr>
        <p:spPr bwMode="auto">
          <a:xfrm>
            <a:off x="304800" y="1981200"/>
            <a:ext cx="864711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76225" indent="-6350">
              <a:spcAft>
                <a:spcPct val="60000"/>
              </a:spcAft>
              <a:buClr>
                <a:srgbClr val="222268"/>
              </a:buClr>
              <a:buSzPct val="120000"/>
              <a:buFont typeface="Wingdings" pitchFamily="2" charset="2"/>
              <a:buNone/>
            </a:pPr>
            <a:endParaRPr lang="it-IT" sz="1000" dirty="0">
              <a:solidFill>
                <a:srgbClr val="404040"/>
              </a:solidFill>
            </a:endParaRPr>
          </a:p>
          <a:p>
            <a:endParaRPr lang="it-IT" sz="2000" i="1" dirty="0"/>
          </a:p>
        </p:txBody>
      </p:sp>
      <p:sp>
        <p:nvSpPr>
          <p:cNvPr id="21508" name="Rectangle 2"/>
          <p:cNvSpPr txBox="1">
            <a:spLocks noChangeAspect="1" noChangeArrowheads="1"/>
          </p:cNvSpPr>
          <p:nvPr/>
        </p:nvSpPr>
        <p:spPr bwMode="auto">
          <a:xfrm>
            <a:off x="323850" y="333375"/>
            <a:ext cx="859155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>
              <a:buClr>
                <a:srgbClr val="CC3300"/>
              </a:buClr>
              <a:buSzPct val="120000"/>
              <a:buFont typeface="Wingdings" pitchFamily="2" charset="2"/>
              <a:buNone/>
            </a:pPr>
            <a:r>
              <a:rPr lang="it-CH" sz="2400" b="1" dirty="0"/>
              <a:t>Le docenti</a:t>
            </a:r>
            <a:endParaRPr lang="it-IT" sz="2400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pag. </a:t>
            </a:r>
            <a:fld id="{C9F4B884-99C5-44AD-B948-D4727114DA35}" type="slidenum">
              <a:rPr lang="it-IT" smtClean="0"/>
              <a:pPr>
                <a:defRPr/>
              </a:pPr>
              <a:t>1</a:t>
            </a:fld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827584" y="1124744"/>
            <a:ext cx="7402016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  <a:p>
            <a:r>
              <a:rPr lang="it-IT" sz="2000" dirty="0"/>
              <a:t>Taverne TR 1:  ma. Dana Burcheri</a:t>
            </a:r>
            <a:endParaRPr lang="it-IT" sz="2000" dirty="0">
              <a:solidFill>
                <a:srgbClr val="A9D18E"/>
              </a:solidFill>
            </a:endParaRPr>
          </a:p>
          <a:p>
            <a:endParaRPr lang="it-IT" sz="2000" dirty="0"/>
          </a:p>
          <a:p>
            <a:r>
              <a:rPr lang="it-IT" sz="2000" dirty="0"/>
              <a:t>Taverne TR 2:  </a:t>
            </a:r>
            <a:r>
              <a:rPr lang="it-IT" sz="2000" dirty="0">
                <a:solidFill>
                  <a:srgbClr val="00CC66"/>
                </a:solidFill>
              </a:rPr>
              <a:t>Da definire</a:t>
            </a:r>
          </a:p>
          <a:p>
            <a:endParaRPr lang="it-IT" sz="2000" dirty="0"/>
          </a:p>
          <a:p>
            <a:r>
              <a:rPr lang="it-IT" sz="2000" dirty="0"/>
              <a:t>Taverne TR 3:  ma. Lennie Mauger</a:t>
            </a:r>
            <a:endParaRPr lang="it-IT" sz="2000" dirty="0">
              <a:solidFill>
                <a:srgbClr val="00CC66"/>
              </a:solidFill>
            </a:endParaRPr>
          </a:p>
          <a:p>
            <a:endParaRPr lang="it-IT" sz="2000" dirty="0"/>
          </a:p>
          <a:p>
            <a:r>
              <a:rPr lang="it-IT" sz="2000" dirty="0"/>
              <a:t>Taverne TR 4:  ma. Chiara Bettelini</a:t>
            </a:r>
          </a:p>
          <a:p>
            <a:endParaRPr lang="it-IT" sz="2000" dirty="0"/>
          </a:p>
          <a:p>
            <a:endParaRPr lang="it-IT" sz="2000" dirty="0"/>
          </a:p>
          <a:p>
            <a:r>
              <a:rPr lang="it-IT" sz="2000" dirty="0"/>
              <a:t>Tel. 091 945 39 61 </a:t>
            </a:r>
            <a:r>
              <a:rPr lang="it-IT" sz="2000" dirty="0">
                <a:sym typeface="Wingdings"/>
              </a:rPr>
              <a:t> ISTITUTO SCOLASTICO</a:t>
            </a:r>
            <a:endParaRPr lang="it-IT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362950" cy="419100"/>
          </a:xfrm>
        </p:spPr>
        <p:txBody>
          <a:bodyPr>
            <a:noAutofit/>
          </a:bodyPr>
          <a:lstStyle/>
          <a:p>
            <a:pPr eaLnBrk="1" hangingPunct="1">
              <a:buClr>
                <a:srgbClr val="222268"/>
              </a:buClr>
            </a:pPr>
            <a:r>
              <a:rPr lang="it-IT" b="1" dirty="0"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Inserimento</a:t>
            </a: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 e primi giorni di </a:t>
            </a:r>
            <a:r>
              <a:rPr lang="it-IT" b="1" dirty="0"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scuola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27592" y="980728"/>
            <a:ext cx="5401295" cy="3442320"/>
          </a:xfrm>
        </p:spPr>
        <p:txBody>
          <a:bodyPr>
            <a:normAutofit fontScale="85000" lnSpcReduction="10000"/>
          </a:bodyPr>
          <a:lstStyle/>
          <a:p>
            <a:pPr marL="447675" indent="-180975" eaLnBrk="1" hangingPunct="1">
              <a:lnSpc>
                <a:spcPct val="80000"/>
              </a:lnSpc>
              <a:buClr>
                <a:srgbClr val="222268"/>
              </a:buClr>
              <a:buFont typeface="Wingdings" pitchFamily="2" charset="2"/>
              <a:buNone/>
            </a:pPr>
            <a:r>
              <a:rPr lang="it-IT" sz="1800" b="1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Qualche consiglio per un sereno inserimento:</a:t>
            </a:r>
          </a:p>
          <a:p>
            <a:pPr marL="447675" indent="-180975" eaLnBrk="1" hangingPunct="1">
              <a:lnSpc>
                <a:spcPct val="80000"/>
              </a:lnSpc>
              <a:spcAft>
                <a:spcPts val="600"/>
              </a:spcAft>
              <a:buClr>
                <a:srgbClr val="222268"/>
              </a:buClr>
              <a:buFontTx/>
              <a:buChar char="-"/>
            </a:pPr>
            <a:r>
              <a:rPr lang="it-IT" sz="18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preparare il bambino al distacco dai genitori accompagnandolo nel passaggio dall</a:t>
            </a:r>
            <a:r>
              <a:rPr lang="it-IT" altLang="it-IT" sz="18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it-IT" sz="18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ambiente famigliare a quello della scuola.</a:t>
            </a:r>
          </a:p>
          <a:p>
            <a:pPr marL="447675" indent="-180975" eaLnBrk="1" hangingPunct="1">
              <a:lnSpc>
                <a:spcPct val="80000"/>
              </a:lnSpc>
              <a:spcAft>
                <a:spcPts val="600"/>
              </a:spcAft>
              <a:buClr>
                <a:srgbClr val="222268"/>
              </a:buClr>
              <a:buFontTx/>
              <a:buChar char="-"/>
            </a:pPr>
            <a:r>
              <a:rPr lang="it-IT" sz="18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mostrare il percorso casa-scuola.</a:t>
            </a:r>
          </a:p>
          <a:p>
            <a:pPr marL="447675" indent="-180975" eaLnBrk="1" hangingPunct="1">
              <a:lnSpc>
                <a:spcPct val="80000"/>
              </a:lnSpc>
              <a:spcAft>
                <a:spcPts val="600"/>
              </a:spcAft>
              <a:buClr>
                <a:srgbClr val="222268"/>
              </a:buClr>
              <a:buFontTx/>
              <a:buChar char="-"/>
            </a:pPr>
            <a:r>
              <a:rPr lang="it-IT" sz="18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accompagnare il bambino all</a:t>
            </a:r>
            <a:r>
              <a:rPr lang="it-IT" altLang="it-IT" sz="18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it-IT" sz="18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incontro previsto alla scuola dell’infanzia.</a:t>
            </a:r>
          </a:p>
          <a:p>
            <a:pPr marL="266700" indent="0" eaLnBrk="1" hangingPunct="1">
              <a:lnSpc>
                <a:spcPct val="80000"/>
              </a:lnSpc>
              <a:buClr>
                <a:srgbClr val="222268"/>
              </a:buClr>
              <a:buNone/>
            </a:pPr>
            <a:endParaRPr lang="it-IT" sz="1800" dirty="0">
              <a:solidFill>
                <a:srgbClr val="00CC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6700" indent="0" eaLnBrk="1" hangingPunct="1">
              <a:lnSpc>
                <a:spcPct val="80000"/>
              </a:lnSpc>
              <a:buClr>
                <a:srgbClr val="222268"/>
              </a:buClr>
              <a:buNone/>
            </a:pPr>
            <a:r>
              <a:rPr lang="it-IT" sz="1800" b="1" i="1" dirty="0">
                <a:solidFill>
                  <a:srgbClr val="00CC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Lunedì 15 giugno per la scelta del contrassegno</a:t>
            </a:r>
          </a:p>
          <a:p>
            <a:pPr marL="266700" indent="0">
              <a:lnSpc>
                <a:spcPct val="80000"/>
              </a:lnSpc>
              <a:buClr>
                <a:srgbClr val="222268"/>
              </a:buClr>
              <a:buNone/>
            </a:pPr>
            <a:endParaRPr lang="it-IT" sz="1800" b="1" i="1" dirty="0">
              <a:solidFill>
                <a:srgbClr val="0099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6700" indent="0">
              <a:lnSpc>
                <a:spcPct val="80000"/>
              </a:lnSpc>
              <a:buClr>
                <a:srgbClr val="222268"/>
              </a:buClr>
              <a:buNone/>
            </a:pPr>
            <a:r>
              <a:rPr lang="it-IT" sz="1800" b="1" i="1" dirty="0">
                <a:solidFill>
                  <a:srgbClr val="0099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Mercoledì 26 agosto solo per TR2 conoscenza docenti</a:t>
            </a:r>
          </a:p>
          <a:p>
            <a:pPr marL="266700" indent="0">
              <a:lnSpc>
                <a:spcPct val="80000"/>
              </a:lnSpc>
              <a:buClr>
                <a:srgbClr val="222268"/>
              </a:buClr>
              <a:buNone/>
            </a:pPr>
            <a:endParaRPr lang="it-IT" sz="1800" b="1" i="1" dirty="0">
              <a:solidFill>
                <a:srgbClr val="0099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6700" indent="0" eaLnBrk="1" hangingPunct="1">
              <a:lnSpc>
                <a:spcPct val="80000"/>
              </a:lnSpc>
              <a:buClr>
                <a:srgbClr val="222268"/>
              </a:buClr>
              <a:buNone/>
            </a:pPr>
            <a:r>
              <a:rPr lang="it-IT" sz="1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Presso la propria sezione</a:t>
            </a:r>
          </a:p>
          <a:p>
            <a:pPr marL="266700" indent="0" algn="just" eaLnBrk="1" hangingPunct="1">
              <a:lnSpc>
                <a:spcPct val="80000"/>
              </a:lnSpc>
              <a:buClr>
                <a:srgbClr val="222268"/>
              </a:buClr>
              <a:buNone/>
            </a:pPr>
            <a:endParaRPr lang="it-IT" sz="1800" b="1" dirty="0">
              <a:solidFill>
                <a:srgbClr val="404040"/>
              </a:solidFill>
            </a:endParaRPr>
          </a:p>
          <a:p>
            <a:pPr marL="447675" indent="-180975" eaLnBrk="1" hangingPunct="1">
              <a:lnSpc>
                <a:spcPct val="80000"/>
              </a:lnSpc>
              <a:buClr>
                <a:srgbClr val="222268"/>
              </a:buClr>
              <a:buFont typeface="Georgia" pitchFamily="18" charset="0"/>
              <a:buNone/>
            </a:pPr>
            <a:endParaRPr lang="it-IT" sz="2000" dirty="0">
              <a:solidFill>
                <a:srgbClr val="404040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pag. </a:t>
            </a:r>
            <a:fld id="{C9F4B884-99C5-44AD-B948-D4727114DA35}" type="slidenum">
              <a:rPr lang="it-IT" smtClean="0"/>
              <a:pPr>
                <a:defRPr/>
              </a:pPr>
              <a:t>2</a:t>
            </a:fld>
            <a:endParaRPr lang="it-IT"/>
          </a:p>
        </p:txBody>
      </p:sp>
      <p:pic>
        <p:nvPicPr>
          <p:cNvPr id="27653" name="Immagine 6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49131" y="1116014"/>
            <a:ext cx="3378461" cy="2098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F8DF6EDB-447C-6A42-B367-2A44FC730D14}"/>
              </a:ext>
            </a:extLst>
          </p:cNvPr>
          <p:cNvSpPr txBox="1"/>
          <p:nvPr/>
        </p:nvSpPr>
        <p:spPr>
          <a:xfrm>
            <a:off x="539552" y="4270844"/>
            <a:ext cx="7848872" cy="2474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0" eaLnBrk="1" hangingPunct="1">
              <a:lnSpc>
                <a:spcPct val="80000"/>
              </a:lnSpc>
              <a:buClr>
                <a:srgbClr val="222268"/>
              </a:buClr>
              <a:buNone/>
            </a:pPr>
            <a:r>
              <a:rPr lang="it-IT" b="1" dirty="0">
                <a:solidFill>
                  <a:srgbClr val="404040"/>
                </a:solidFill>
              </a:rPr>
              <a:t>Primi giorni di scuola:</a:t>
            </a:r>
          </a:p>
          <a:p>
            <a:pPr marL="266700" indent="0" eaLnBrk="1" hangingPunct="1">
              <a:lnSpc>
                <a:spcPct val="80000"/>
              </a:lnSpc>
              <a:buClr>
                <a:srgbClr val="222268"/>
              </a:buClr>
              <a:buNone/>
            </a:pPr>
            <a:endParaRPr lang="it-IT" b="1" dirty="0">
              <a:solidFill>
                <a:srgbClr val="404040"/>
              </a:solidFill>
            </a:endParaRPr>
          </a:p>
          <a:p>
            <a:pPr marL="447675" indent="-180975" eaLnBrk="1" hangingPunct="1">
              <a:buClr>
                <a:srgbClr val="222268"/>
              </a:buClr>
              <a:buFontTx/>
              <a:buChar char="-"/>
            </a:pPr>
            <a:r>
              <a:rPr lang="it-IT" dirty="0">
                <a:solidFill>
                  <a:srgbClr val="404040"/>
                </a:solidFill>
              </a:rPr>
              <a:t>offrire il tempo necessario al bambino e attribuire la giusta attenzione al momento del distacco (dolce fermezza).</a:t>
            </a:r>
          </a:p>
          <a:p>
            <a:pPr marL="447675" indent="-180975" eaLnBrk="1" hangingPunct="1">
              <a:buClr>
                <a:srgbClr val="222268"/>
              </a:buClr>
              <a:buFontTx/>
              <a:buChar char="-"/>
            </a:pPr>
            <a:r>
              <a:rPr lang="it-IT" dirty="0">
                <a:solidFill>
                  <a:srgbClr val="404040"/>
                </a:solidFill>
              </a:rPr>
              <a:t>attraverso colloqui personali (dopo l’orario scolastico): occasione di contatto e confronto privilegiato per instaurare in un clima sereno, la necessaria collaborazione</a:t>
            </a:r>
          </a:p>
          <a:p>
            <a:pPr marL="447675" indent="-180975" eaLnBrk="1" hangingPunct="1">
              <a:buClr>
                <a:srgbClr val="222268"/>
              </a:buClr>
              <a:buFontTx/>
              <a:buChar char="-"/>
            </a:pPr>
            <a:r>
              <a:rPr lang="it-IT" dirty="0">
                <a:solidFill>
                  <a:srgbClr val="404040"/>
                </a:solidFill>
              </a:rPr>
              <a:t>telefonare in caso di bisogno</a:t>
            </a:r>
          </a:p>
          <a:p>
            <a:endParaRPr lang="it-CH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CasellaDiTesto 8"/>
          <p:cNvSpPr txBox="1">
            <a:spLocks noChangeArrowheads="1"/>
          </p:cNvSpPr>
          <p:nvPr/>
        </p:nvSpPr>
        <p:spPr bwMode="auto">
          <a:xfrm>
            <a:off x="251520" y="1268760"/>
            <a:ext cx="8624193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69875" indent="0" algn="ctr" eaLnBrk="1" hangingPunct="1">
              <a:buFont typeface="Wingdings" pitchFamily="2" charset="2"/>
              <a:buNone/>
            </a:pPr>
            <a:endParaRPr lang="it-IT" sz="2000" i="1" dirty="0"/>
          </a:p>
          <a:p>
            <a:pPr marL="269875" indent="0" eaLnBrk="1" hangingPunct="1">
              <a:buFont typeface="Wingdings" pitchFamily="2" charset="2"/>
              <a:buNone/>
            </a:pPr>
            <a:r>
              <a:rPr lang="it-IT" sz="2000" dirty="0"/>
              <a:t>Ogni famiglia riceverà nel mese di agosto una lettera con le date di:</a:t>
            </a:r>
          </a:p>
          <a:p>
            <a:pPr marL="269875" indent="0" eaLnBrk="1" hangingPunct="1">
              <a:buFont typeface="Wingdings" pitchFamily="2" charset="2"/>
              <a:buNone/>
            </a:pPr>
            <a:endParaRPr lang="it-IT" sz="2000" dirty="0"/>
          </a:p>
          <a:p>
            <a:pPr marL="612775" indent="-342900">
              <a:buFontTx/>
              <a:buChar char="-"/>
            </a:pPr>
            <a:r>
              <a:rPr lang="it-IT" sz="2000" dirty="0"/>
              <a:t>Inizio della frequenza in base alla data di nascita (entrata differita)</a:t>
            </a:r>
          </a:p>
          <a:p>
            <a:pPr marL="269875" eaLnBrk="1" hangingPunct="1"/>
            <a:endParaRPr lang="it-IT" sz="2000" i="1" dirty="0"/>
          </a:p>
          <a:p>
            <a:pPr marL="269875" indent="0" eaLnBrk="1" hangingPunct="1">
              <a:buFont typeface="Wingdings" pitchFamily="2" charset="2"/>
              <a:buNone/>
            </a:pPr>
            <a:endParaRPr lang="it-IT" sz="2000" b="1" dirty="0"/>
          </a:p>
          <a:p>
            <a:pPr marL="269875" indent="0" eaLnBrk="1" hangingPunct="1">
              <a:buFont typeface="Wingdings" pitchFamily="2" charset="2"/>
              <a:buNone/>
            </a:pPr>
            <a:r>
              <a:rPr lang="it-IT" sz="2000" b="1" dirty="0"/>
              <a:t>Per i nuovi bambini le prime 8 mattine saranno di prova (il mercoledì escluso</a:t>
            </a:r>
            <a:r>
              <a:rPr lang="it-IT" sz="2000" dirty="0"/>
              <a:t>). </a:t>
            </a:r>
            <a:r>
              <a:rPr lang="it-IT" sz="2000" b="1" dirty="0"/>
              <a:t>Il calcolo delle 8 mezze giornate parte dal primo giorno di frequenza.</a:t>
            </a:r>
          </a:p>
          <a:p>
            <a:pPr marL="269875" indent="0" eaLnBrk="1" hangingPunct="1">
              <a:buFont typeface="Wingdings" pitchFamily="2" charset="2"/>
              <a:buNone/>
            </a:pPr>
            <a:endParaRPr lang="it-IT" sz="2000" b="1" dirty="0"/>
          </a:p>
          <a:p>
            <a:pPr marL="269875" indent="0" eaLnBrk="1" hangingPunct="1">
              <a:buFont typeface="Wingdings" pitchFamily="2" charset="2"/>
              <a:buNone/>
            </a:pPr>
            <a:r>
              <a:rPr lang="it-IT" sz="2000" b="1" dirty="0"/>
              <a:t>Nel corso dei primi mesi verrà fissato un incontro con la famiglia per definire la frequenza.</a:t>
            </a:r>
            <a:endParaRPr lang="it-IT" sz="2000" dirty="0"/>
          </a:p>
          <a:p>
            <a:pPr marL="269875" indent="0" algn="ctr" eaLnBrk="1" hangingPunct="1">
              <a:buFont typeface="Wingdings" pitchFamily="2" charset="2"/>
              <a:buNone/>
            </a:pPr>
            <a:endParaRPr lang="it-IT" sz="2000" i="1" dirty="0"/>
          </a:p>
        </p:txBody>
      </p:sp>
      <p:sp>
        <p:nvSpPr>
          <p:cNvPr id="21508" name="Rectangle 2"/>
          <p:cNvSpPr txBox="1">
            <a:spLocks noChangeAspect="1" noChangeArrowheads="1"/>
          </p:cNvSpPr>
          <p:nvPr/>
        </p:nvSpPr>
        <p:spPr bwMode="auto">
          <a:xfrm>
            <a:off x="388690" y="391303"/>
            <a:ext cx="859155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>
              <a:buClr>
                <a:srgbClr val="CC3300"/>
              </a:buClr>
              <a:buSzPct val="120000"/>
              <a:buFont typeface="Wingdings" pitchFamily="2" charset="2"/>
              <a:buNone/>
            </a:pPr>
            <a:r>
              <a:rPr lang="it-CH" sz="2400" b="1" dirty="0"/>
              <a:t>Inizio ed entrata differita</a:t>
            </a:r>
            <a:endParaRPr lang="it-IT" sz="2400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pag. </a:t>
            </a:r>
            <a:fld id="{C9F4B884-99C5-44AD-B948-D4727114DA35}" type="slidenum">
              <a:rPr lang="it-IT" smtClean="0"/>
              <a:pPr>
                <a:defRPr/>
              </a:pPr>
              <a:t>3</a:t>
            </a:fld>
            <a:endParaRPr lang="it-IT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CasellaDiTesto 8"/>
          <p:cNvSpPr txBox="1">
            <a:spLocks noChangeArrowheads="1"/>
          </p:cNvSpPr>
          <p:nvPr/>
        </p:nvSpPr>
        <p:spPr bwMode="auto">
          <a:xfrm>
            <a:off x="304800" y="1981200"/>
            <a:ext cx="864711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76225" indent="-6350">
              <a:spcAft>
                <a:spcPct val="60000"/>
              </a:spcAft>
              <a:buClr>
                <a:srgbClr val="222268"/>
              </a:buClr>
              <a:buSzPct val="120000"/>
              <a:buFont typeface="Wingdings" pitchFamily="2" charset="2"/>
              <a:buNone/>
            </a:pPr>
            <a:endParaRPr lang="it-IT" sz="1000" dirty="0">
              <a:solidFill>
                <a:srgbClr val="404040"/>
              </a:solidFill>
            </a:endParaRPr>
          </a:p>
          <a:p>
            <a:endParaRPr lang="it-IT" sz="2000" i="1" dirty="0"/>
          </a:p>
        </p:txBody>
      </p:sp>
      <p:sp>
        <p:nvSpPr>
          <p:cNvPr id="21508" name="Rectangle 2"/>
          <p:cNvSpPr txBox="1">
            <a:spLocks noChangeAspect="1" noChangeArrowheads="1"/>
          </p:cNvSpPr>
          <p:nvPr/>
        </p:nvSpPr>
        <p:spPr bwMode="auto">
          <a:xfrm>
            <a:off x="323850" y="333375"/>
            <a:ext cx="859155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>
              <a:buClr>
                <a:srgbClr val="CC3300"/>
              </a:buClr>
              <a:buSzPct val="120000"/>
              <a:buFont typeface="Wingdings" pitchFamily="2" charset="2"/>
              <a:buNone/>
            </a:pPr>
            <a:r>
              <a:rPr lang="it-CH" sz="2400" b="1" dirty="0"/>
              <a:t>Le riunioni</a:t>
            </a:r>
            <a:endParaRPr lang="it-IT" sz="2400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pag. </a:t>
            </a:r>
            <a:fld id="{C9F4B884-99C5-44AD-B948-D4727114DA35}" type="slidenum">
              <a:rPr lang="it-IT" smtClean="0"/>
              <a:pPr>
                <a:defRPr/>
              </a:pPr>
              <a:t>4</a:t>
            </a:fld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467544" y="1700808"/>
            <a:ext cx="8143056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dirty="0"/>
              <a:t>Ogni docente organizzerà degli incontri con i genitori dei propri allievi per conoscersi e informare.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dirty="0"/>
              <a:t>Le docenti saranno a disposizione per colloqui personali (fuori dall’orario scolastico) previo appuntamento.</a:t>
            </a:r>
          </a:p>
          <a:p>
            <a:endParaRPr lang="it-IT" dirty="0"/>
          </a:p>
          <a:p>
            <a:endParaRPr lang="it-IT" b="1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CasellaDiTesto 8"/>
          <p:cNvSpPr txBox="1">
            <a:spLocks noChangeArrowheads="1"/>
          </p:cNvSpPr>
          <p:nvPr/>
        </p:nvSpPr>
        <p:spPr bwMode="auto">
          <a:xfrm>
            <a:off x="323850" y="1196752"/>
            <a:ext cx="8551863" cy="464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76225" indent="-6350">
              <a:spcAft>
                <a:spcPct val="60000"/>
              </a:spcAft>
              <a:buClr>
                <a:srgbClr val="222268"/>
              </a:buClr>
              <a:buSzPct val="120000"/>
              <a:buFont typeface="Wingdings" pitchFamily="2" charset="2"/>
              <a:buNone/>
            </a:pPr>
            <a:endParaRPr lang="it-IT" sz="1000" dirty="0">
              <a:solidFill>
                <a:srgbClr val="404040"/>
              </a:solidFill>
            </a:endParaRPr>
          </a:p>
          <a:p>
            <a:r>
              <a:rPr lang="it-IT" sz="2000" dirty="0"/>
              <a:t>Orario giornaliero</a:t>
            </a:r>
          </a:p>
          <a:p>
            <a:r>
              <a:rPr lang="it-IT" sz="2000" dirty="0"/>
              <a:t>___________________________________________________________</a:t>
            </a:r>
          </a:p>
          <a:p>
            <a:endParaRPr lang="it-IT" sz="2000" dirty="0"/>
          </a:p>
          <a:p>
            <a:r>
              <a:rPr lang="it-IT" sz="2000" dirty="0"/>
              <a:t>08.30 - 08.45 entrata			15.30 -15.45 uscita </a:t>
            </a:r>
          </a:p>
          <a:p>
            <a:endParaRPr lang="it-IT" sz="2000" dirty="0"/>
          </a:p>
          <a:p>
            <a:r>
              <a:rPr lang="it-IT" sz="2000" dirty="0"/>
              <a:t>Mercoledì uscita  alle 11.30</a:t>
            </a:r>
          </a:p>
          <a:p>
            <a:r>
              <a:rPr lang="it-IT" sz="2000" dirty="0"/>
              <a:t>___________________________________________________________</a:t>
            </a:r>
          </a:p>
          <a:p>
            <a:endParaRPr lang="it-IT" sz="2000" dirty="0"/>
          </a:p>
          <a:p>
            <a:r>
              <a:rPr lang="it-IT" sz="2000" dirty="0"/>
              <a:t>* Uscita differenziata 11.30 oppure 13.00 per i bambini dell’anno facoltativo</a:t>
            </a:r>
          </a:p>
          <a:p>
            <a:endParaRPr lang="it-IT" sz="2000" i="1" dirty="0"/>
          </a:p>
          <a:p>
            <a:endParaRPr lang="it-IT" sz="2000" i="1" dirty="0"/>
          </a:p>
          <a:p>
            <a:r>
              <a:rPr lang="it-IT" sz="2000" dirty="0"/>
              <a:t>Per motivi di sicurezza la porta di entrata viene chiusa a chiave alle 8.45, quindi vi chiediamo gentilmente la </a:t>
            </a:r>
            <a:r>
              <a:rPr lang="it-IT" sz="2000" u="sng" dirty="0"/>
              <a:t>massima puntualità.</a:t>
            </a:r>
          </a:p>
        </p:txBody>
      </p:sp>
      <p:sp>
        <p:nvSpPr>
          <p:cNvPr id="21508" name="Rectangle 2"/>
          <p:cNvSpPr txBox="1">
            <a:spLocks noChangeAspect="1" noChangeArrowheads="1"/>
          </p:cNvSpPr>
          <p:nvPr/>
        </p:nvSpPr>
        <p:spPr bwMode="auto">
          <a:xfrm>
            <a:off x="323850" y="333375"/>
            <a:ext cx="859155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>
              <a:buClr>
                <a:srgbClr val="CC3300"/>
              </a:buClr>
              <a:buSzPct val="120000"/>
              <a:buFont typeface="Wingdings" pitchFamily="2" charset="2"/>
              <a:buNone/>
            </a:pPr>
            <a:r>
              <a:rPr lang="it-CH" sz="2400" b="1" dirty="0"/>
              <a:t>La giornata</a:t>
            </a:r>
            <a:endParaRPr lang="it-IT" sz="2400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pag. </a:t>
            </a:r>
            <a:fld id="{C9F4B884-99C5-44AD-B948-D4727114DA35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olo 13"/>
          <p:cNvSpPr>
            <a:spLocks noGrp="1"/>
          </p:cNvSpPr>
          <p:nvPr>
            <p:ph type="title"/>
          </p:nvPr>
        </p:nvSpPr>
        <p:spPr>
          <a:xfrm>
            <a:off x="228600" y="914400"/>
            <a:ext cx="6384925" cy="5000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it-IT" dirty="0">
                <a:solidFill>
                  <a:srgbClr val="FF0000"/>
                </a:solidFill>
                <a:cs typeface="+mj-cs"/>
              </a:rPr>
              <a:t>   </a:t>
            </a:r>
          </a:p>
        </p:txBody>
      </p:sp>
      <p:sp>
        <p:nvSpPr>
          <p:cNvPr id="7" name="Segnaposto contenuto 6"/>
          <p:cNvSpPr>
            <a:spLocks noGrp="1"/>
          </p:cNvSpPr>
          <p:nvPr>
            <p:ph type="body" sz="half" idx="2"/>
          </p:nvPr>
        </p:nvSpPr>
        <p:spPr>
          <a:xfrm>
            <a:off x="323850" y="914400"/>
            <a:ext cx="8591550" cy="5322912"/>
          </a:xfrm>
        </p:spPr>
        <p:txBody>
          <a:bodyPr>
            <a:normAutofit/>
          </a:bodyPr>
          <a:lstStyle/>
          <a:p>
            <a:pPr>
              <a:buClr>
                <a:srgbClr val="222268"/>
              </a:buClr>
            </a:pPr>
            <a:endParaRPr lang="it-IT" b="1" u="sng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Due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sacchetti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(uno per il ricambio, uno da utilizzare per portare a casa il materiale da lavare)</a:t>
            </a:r>
            <a:endParaRPr lang="it-CH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Un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grembiule</a:t>
            </a:r>
            <a:endParaRPr lang="it-CH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Un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asciugamano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(lunghezza massima 45 cm)</a:t>
            </a:r>
            <a:endParaRPr lang="it-CH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Un </a:t>
            </a:r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bavaglino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 con elastico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Un paio di pantofole chiuse</a:t>
            </a:r>
            <a:endParaRPr lang="it-CH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Spazzolino e dentifricio (</a:t>
            </a:r>
            <a:r>
              <a:rPr lang="it-IT" sz="2000" dirty="0" err="1">
                <a:latin typeface="Arial" panose="020B0604020202020204" pitchFamily="34" charset="0"/>
                <a:cs typeface="Arial" panose="020B0604020202020204" pitchFamily="34" charset="0"/>
              </a:rPr>
              <a:t>elmex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it-CH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Un paio di scarpette da ginnastica (preferibilmente con l’elastico)</a:t>
            </a:r>
            <a:endParaRPr lang="it-CH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Un ricambio completo (pantaloni, pantaloncini, maglietta, mutande e calze)</a:t>
            </a:r>
            <a:endParaRPr lang="it-CH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Vestiti per la pioggia (pantaloni e giacca impermeabili, stivali) da portare in caso di pioggia</a:t>
            </a:r>
            <a:endParaRPr lang="it-IT" sz="2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222268"/>
              </a:buClr>
            </a:pPr>
            <a:r>
              <a:rPr lang="it-IT" sz="2000" b="1" dirty="0">
                <a:solidFill>
                  <a:srgbClr val="000000"/>
                </a:solidFill>
                <a:latin typeface="Corsivo  Plain"/>
              </a:rPr>
              <a:t>    </a:t>
            </a:r>
          </a:p>
        </p:txBody>
      </p:sp>
      <p:sp>
        <p:nvSpPr>
          <p:cNvPr id="46082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3810000" y="6172200"/>
            <a:ext cx="1828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83740121-2FFE-42BE-BE9E-82771509A6DE}" type="slidenum">
              <a:rPr lang="en-US" smtClean="0">
                <a:ea typeface="ＭＳ Ｐゴシック"/>
                <a:cs typeface="ＭＳ Ｐゴシック"/>
              </a:rPr>
              <a:pPr/>
              <a:t>6</a:t>
            </a:fld>
            <a:endParaRPr lang="en-US">
              <a:ea typeface="ＭＳ Ｐゴシック"/>
              <a:cs typeface="ＭＳ Ｐゴシック"/>
            </a:endParaRPr>
          </a:p>
        </p:txBody>
      </p:sp>
      <p:sp>
        <p:nvSpPr>
          <p:cNvPr id="17" name="Rectangle 2"/>
          <p:cNvSpPr txBox="1">
            <a:spLocks noChangeAspect="1" noChangeArrowheads="1"/>
          </p:cNvSpPr>
          <p:nvPr/>
        </p:nvSpPr>
        <p:spPr bwMode="auto">
          <a:xfrm>
            <a:off x="323850" y="333375"/>
            <a:ext cx="859155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>
              <a:buClr>
                <a:srgbClr val="CC3300"/>
              </a:buClr>
              <a:buSzPct val="120000"/>
              <a:buFont typeface="Wingdings" pitchFamily="2" charset="2"/>
              <a:buNone/>
            </a:pPr>
            <a:r>
              <a:rPr lang="it-CH" sz="2400" b="1" dirty="0"/>
              <a:t>Il corredo del bambino</a:t>
            </a:r>
            <a:endParaRPr lang="it-IT" sz="24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69D074-AED9-47C4-CB5E-33A3502C8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olo 13">
            <a:extLst>
              <a:ext uri="{FF2B5EF4-FFF2-40B4-BE49-F238E27FC236}">
                <a16:creationId xmlns:a16="http://schemas.microsoft.com/office/drawing/2014/main" id="{666EA0EB-1E68-2AE5-4B7E-32C7D2EFF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914400"/>
            <a:ext cx="6384925" cy="5000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it-IT" dirty="0">
                <a:solidFill>
                  <a:srgbClr val="FF0000"/>
                </a:solidFill>
                <a:cs typeface="+mj-cs"/>
              </a:rPr>
              <a:t>   </a:t>
            </a:r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51EA880A-DBAD-B07A-70A1-FF2CF73829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23850" y="914400"/>
            <a:ext cx="8591550" cy="5322912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222268"/>
              </a:buClr>
            </a:pPr>
            <a:endParaRPr lang="it-IT" b="1" u="sng" dirty="0"/>
          </a:p>
          <a:p>
            <a:pPr>
              <a:buClr>
                <a:srgbClr val="222268"/>
              </a:buClr>
            </a:pPr>
            <a:r>
              <a:rPr lang="it-IT" sz="2900" dirty="0">
                <a:latin typeface="Arial" panose="020B0604020202020204" pitchFamily="34" charset="0"/>
                <a:cs typeface="Arial" panose="020B0604020202020204" pitchFamily="34" charset="0"/>
              </a:rPr>
              <a:t>Il contrassegno del vostro bambino dovrà essere ricamato o disegnato con pennarelli per la stoffa. Asciugamano e grembiule dovranno essere muniti di asola.</a:t>
            </a:r>
          </a:p>
          <a:p>
            <a:pPr>
              <a:buClr>
                <a:srgbClr val="222268"/>
              </a:buClr>
            </a:pPr>
            <a:endParaRPr lang="it-IT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222268"/>
              </a:buClr>
            </a:pPr>
            <a:endParaRPr lang="it-IT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222268"/>
              </a:buClr>
            </a:pPr>
            <a:endParaRPr lang="it-IT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222268"/>
              </a:buClr>
            </a:pPr>
            <a:endParaRPr lang="it-IT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222268"/>
              </a:buClr>
            </a:pPr>
            <a:endParaRPr lang="it-IT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222268"/>
              </a:buClr>
            </a:pPr>
            <a:endParaRPr lang="it-IT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222268"/>
              </a:buClr>
            </a:pPr>
            <a:endParaRPr lang="it-IT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222268"/>
              </a:buClr>
            </a:pPr>
            <a:r>
              <a:rPr lang="it-IT" sz="2900" dirty="0">
                <a:latin typeface="Arial" panose="020B0604020202020204" pitchFamily="34" charset="0"/>
                <a:cs typeface="Arial" panose="020B0604020202020204" pitchFamily="34" charset="0"/>
              </a:rPr>
              <a:t>Per gli altri elementi apporre il nome con pennarello indelebile. </a:t>
            </a:r>
            <a:endParaRPr lang="it-IT" sz="3200" dirty="0">
              <a:solidFill>
                <a:srgbClr val="404040"/>
              </a:solidFill>
            </a:endParaRPr>
          </a:p>
          <a:p>
            <a:pPr>
              <a:buClr>
                <a:srgbClr val="222268"/>
              </a:buClr>
            </a:pPr>
            <a:r>
              <a:rPr lang="it-IT" sz="2900" b="1" dirty="0">
                <a:solidFill>
                  <a:srgbClr val="000000"/>
                </a:solidFill>
                <a:latin typeface="Corsivo  Plain"/>
              </a:rPr>
              <a:t>    </a:t>
            </a:r>
          </a:p>
        </p:txBody>
      </p:sp>
      <p:sp>
        <p:nvSpPr>
          <p:cNvPr id="46082" name="Segnaposto numero diapositiva 1">
            <a:extLst>
              <a:ext uri="{FF2B5EF4-FFF2-40B4-BE49-F238E27FC236}">
                <a16:creationId xmlns:a16="http://schemas.microsoft.com/office/drawing/2014/main" id="{83C53FE9-39D4-C78F-75FA-C65D22606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810000" y="6172200"/>
            <a:ext cx="1828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83740121-2FFE-42BE-BE9E-82771509A6DE}" type="slidenum">
              <a:rPr lang="en-US" smtClean="0">
                <a:ea typeface="ＭＳ Ｐゴシック"/>
                <a:cs typeface="ＭＳ Ｐゴシック"/>
              </a:rPr>
              <a:pPr/>
              <a:t>7</a:t>
            </a:fld>
            <a:endParaRPr lang="en-US">
              <a:ea typeface="ＭＳ Ｐゴシック"/>
              <a:cs typeface="ＭＳ Ｐゴシック"/>
            </a:endParaRPr>
          </a:p>
        </p:txBody>
      </p:sp>
      <p:sp>
        <p:nvSpPr>
          <p:cNvPr id="17" name="Rectangle 2">
            <a:extLst>
              <a:ext uri="{FF2B5EF4-FFF2-40B4-BE49-F238E27FC236}">
                <a16:creationId xmlns:a16="http://schemas.microsoft.com/office/drawing/2014/main" id="{757FD3C0-F974-81C4-ACE2-A9CF6E43AEE8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23850" y="333375"/>
            <a:ext cx="859155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>
              <a:buClr>
                <a:srgbClr val="CC3300"/>
              </a:buClr>
              <a:buSzPct val="120000"/>
              <a:buFont typeface="Wingdings" pitchFamily="2" charset="2"/>
              <a:buNone/>
            </a:pPr>
            <a:r>
              <a:rPr lang="it-CH" sz="2400" b="1" dirty="0"/>
              <a:t>Il contrassegno sul corredo</a:t>
            </a:r>
            <a:endParaRPr lang="it-IT" sz="2400" b="1" dirty="0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FCF84B6D-A4FF-386A-DEB6-B30E2CD71D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890" y="2623795"/>
            <a:ext cx="7432219" cy="1904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9343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3810000" y="6172200"/>
            <a:ext cx="1828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83740121-2FFE-42BE-BE9E-82771509A6DE}" type="slidenum">
              <a:rPr lang="en-US" smtClean="0">
                <a:ea typeface="ＭＳ Ｐゴシック"/>
                <a:cs typeface="ＭＳ Ｐゴシック"/>
              </a:rPr>
              <a:pPr/>
              <a:t>8</a:t>
            </a:fld>
            <a:endParaRPr lang="en-US">
              <a:ea typeface="ＭＳ Ｐゴシック"/>
              <a:cs typeface="ＭＳ Ｐゴシック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457200" y="1981200"/>
            <a:ext cx="83915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dirty="0"/>
              <a:t>La famiglia è responsabile di quanto può accadere fuori dalla scuola, sia prima, sia dopo l’orario lezione.</a:t>
            </a:r>
          </a:p>
          <a:p>
            <a:pPr>
              <a:lnSpc>
                <a:spcPct val="150000"/>
              </a:lnSpc>
            </a:pPr>
            <a:r>
              <a:rPr lang="it-IT" dirty="0"/>
              <a:t>Qualora il bambino venga accompagnato regolarmente da una persona estranea alla famiglia i genitori devono riempire l’apposito formulario, lo stesso vale nel caso in cui il bambino vada e torni da solo (vedi formulario “Tragitto casa-scuola”).</a:t>
            </a:r>
          </a:p>
          <a:p>
            <a:endParaRPr lang="it-IT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533400" y="914400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7" name="Rectangle 2"/>
          <p:cNvSpPr txBox="1">
            <a:spLocks noChangeAspect="1" noChangeArrowheads="1"/>
          </p:cNvSpPr>
          <p:nvPr/>
        </p:nvSpPr>
        <p:spPr bwMode="auto">
          <a:xfrm>
            <a:off x="323850" y="333375"/>
            <a:ext cx="859155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>
              <a:buClr>
                <a:srgbClr val="CC3300"/>
              </a:buClr>
              <a:buSzPct val="120000"/>
              <a:buFont typeface="Wingdings" pitchFamily="2" charset="2"/>
              <a:buNone/>
            </a:pPr>
            <a:r>
              <a:rPr lang="it-CH" sz="2400" b="1" dirty="0"/>
              <a:t>Tragitto casa-scuola</a:t>
            </a:r>
            <a:endParaRPr lang="it-IT" sz="2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0" tIns="46038" rIns="0" bIns="46038" numCol="1" anchor="ctr" anchorCtr="0" compatLnSpc="1">
        <a:prstTxWarp prst="textNoShape">
          <a:avLst/>
        </a:prstTxWarp>
      </a:bodyPr>
      <a:lstStyle>
        <a:defPPr marL="450850" marR="0" indent="-45085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60000"/>
          </a:spcAft>
          <a:buClr>
            <a:srgbClr val="CC3300"/>
          </a:buClr>
          <a:buSzPct val="120000"/>
          <a:buFont typeface="Wingdings" charset="0"/>
          <a:buNone/>
          <a:tabLst/>
          <a:defRPr kumimoji="0" lang="it-IT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0" tIns="46038" rIns="0" bIns="46038" numCol="1" anchor="ctr" anchorCtr="0" compatLnSpc="1">
        <a:prstTxWarp prst="textNoShape">
          <a:avLst/>
        </a:prstTxWarp>
      </a:bodyPr>
      <a:lstStyle>
        <a:defPPr marL="450850" marR="0" indent="-45085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60000"/>
          </a:spcAft>
          <a:buClr>
            <a:srgbClr val="CC3300"/>
          </a:buClr>
          <a:buSzPct val="120000"/>
          <a:buFont typeface="Wingdings" charset="0"/>
          <a:buNone/>
          <a:tabLst/>
          <a:defRPr kumimoji="0" lang="it-IT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7530</TotalTime>
  <Words>762</Words>
  <Application>Microsoft Office PowerPoint</Application>
  <PresentationFormat>Presentazione su schermo (4:3)</PresentationFormat>
  <Paragraphs>133</Paragraphs>
  <Slides>11</Slides>
  <Notes>11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10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11</vt:i4>
      </vt:variant>
    </vt:vector>
  </HeadingPairs>
  <TitlesOfParts>
    <vt:vector size="23" baseType="lpstr">
      <vt:lpstr>ＭＳ Ｐゴシック</vt:lpstr>
      <vt:lpstr>Arial</vt:lpstr>
      <vt:lpstr>Calibri</vt:lpstr>
      <vt:lpstr>Calibri Light</vt:lpstr>
      <vt:lpstr>Corsivo  Plain</vt:lpstr>
      <vt:lpstr>Georgia</vt:lpstr>
      <vt:lpstr>Symbol</vt:lpstr>
      <vt:lpstr>Webdings</vt:lpstr>
      <vt:lpstr>Wingdings</vt:lpstr>
      <vt:lpstr>Wingdings 2</vt:lpstr>
      <vt:lpstr>Struttura predefinita</vt:lpstr>
      <vt:lpstr>Tema di Office</vt:lpstr>
      <vt:lpstr>Presentazione standard di PowerPoint</vt:lpstr>
      <vt:lpstr>Presentazione standard di PowerPoint</vt:lpstr>
      <vt:lpstr>Inserimento e primi giorni di scuola</vt:lpstr>
      <vt:lpstr>Presentazione standard di PowerPoint</vt:lpstr>
      <vt:lpstr>Presentazione standard di PowerPoint</vt:lpstr>
      <vt:lpstr>Presentazione standard di PowerPoint</vt:lpstr>
      <vt:lpstr>   </vt:lpstr>
      <vt:lpstr>   </vt:lpstr>
      <vt:lpstr>Presentazione standard di PowerPoint</vt:lpstr>
      <vt:lpstr>Presentazione standard di PowerPoint</vt:lpstr>
      <vt:lpstr>domande?</vt:lpstr>
    </vt:vector>
  </TitlesOfParts>
  <Company>AMMINISTRAZIONE CANTONALE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PowerPoint AC (Slide singola)</dc:title>
  <dc:creator>Leoni Fabio</dc:creator>
  <cp:lastModifiedBy>Chiara Bettelini</cp:lastModifiedBy>
  <cp:revision>306</cp:revision>
  <cp:lastPrinted>2021-06-10T08:00:47Z</cp:lastPrinted>
  <dcterms:created xsi:type="dcterms:W3CDTF">2025-05-16T13:43:42Z</dcterms:created>
  <dcterms:modified xsi:type="dcterms:W3CDTF">2026-05-19T19:42:11Z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inamento">
    <vt:lpwstr>10.0000000000000</vt:lpwstr>
  </property>
  <property fmtid="{D5CDD505-2E9C-101B-9397-08002B2CF9AE}" pid="3" name="Descrizione">
    <vt:lpwstr/>
  </property>
  <property fmtid="{D5CDD505-2E9C-101B-9397-08002B2CF9AE}" pid="4" name="PosizionamentoTAG">
    <vt:lpwstr>214;#Presentazioni|9c7477a8-b204-4d83-bfb0-d9bb63d63fa3;#225;#Informazioni|633af67e-01ae-45bd-8207-da9957023ead</vt:lpwstr>
  </property>
  <property fmtid="{D5CDD505-2E9C-101B-9397-08002B2CF9AE}" pid="5" name="Visibile">
    <vt:lpwstr>1</vt:lpwstr>
  </property>
  <property fmtid="{D5CDD505-2E9C-101B-9397-08002B2CF9AE}" pid="6" name="UA">
    <vt:lpwstr/>
  </property>
  <property fmtid="{D5CDD505-2E9C-101B-9397-08002B2CF9AE}" pid="7" name="InEvidenza">
    <vt:lpwstr>0</vt:lpwstr>
  </property>
  <property fmtid="{D5CDD505-2E9C-101B-9397-08002B2CF9AE}" pid="8" name="o25eb73e229f4d10b877d5ec762fb0a4">
    <vt:lpwstr>Presentazioni|9c7477a8-b204-4d83-bfb0-d9bb63d63fa3;Informazioni|633af67e-01ae-45bd-8207-da9957023ead</vt:lpwstr>
  </property>
  <property fmtid="{D5CDD505-2E9C-101B-9397-08002B2CF9AE}" pid="9" name="Target">
    <vt:lpwstr>_blank</vt:lpwstr>
  </property>
  <property fmtid="{D5CDD505-2E9C-101B-9397-08002B2CF9AE}" pid="10" name="hb75f49a3b8e4a5db108f81032febda4">
    <vt:lpwstr/>
  </property>
  <property fmtid="{D5CDD505-2E9C-101B-9397-08002B2CF9AE}" pid="11" name="Tipologia">
    <vt:lpwstr>206;#Modello|e4ed0d71-d8b7-4b95-acbb-0d70ef5ae075</vt:lpwstr>
  </property>
  <property fmtid="{D5CDD505-2E9C-101B-9397-08002B2CF9AE}" pid="12" name="cedb35f1b32c4783853e9228d07d24fd">
    <vt:lpwstr>Modello|e4ed0d71-d8b7-4b95-acbb-0d70ef5ae075</vt:lpwstr>
  </property>
  <property fmtid="{D5CDD505-2E9C-101B-9397-08002B2CF9AE}" pid="13" name="TaxCatchAll">
    <vt:lpwstr>206;#Modello|e4ed0d71-d8b7-4b95-acbb-0d70ef5ae075;#214;#Presentazioni|9c7477a8-b204-4d83-bfb0-d9bb63d63fa3;#225;#Informazioni|633af67e-01ae-45bd-8207-da9957023ead</vt:lpwstr>
  </property>
  <property fmtid="{D5CDD505-2E9C-101B-9397-08002B2CF9AE}" pid="14" name="xd_Signature">
    <vt:lpwstr/>
  </property>
  <property fmtid="{D5CDD505-2E9C-101B-9397-08002B2CF9AE}" pid="15" name="TemplateUrl">
    <vt:lpwstr/>
  </property>
  <property fmtid="{D5CDD505-2E9C-101B-9397-08002B2CF9AE}" pid="16" name="Order">
    <vt:lpwstr>4200.00000000000</vt:lpwstr>
  </property>
  <property fmtid="{D5CDD505-2E9C-101B-9397-08002B2CF9AE}" pid="17" name="xd_ProgID">
    <vt:lpwstr/>
  </property>
  <property fmtid="{D5CDD505-2E9C-101B-9397-08002B2CF9AE}" pid="18" name="_SourceUrl">
    <vt:lpwstr/>
  </property>
</Properties>
</file>